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2" r:id="rId2"/>
    <p:sldId id="313" r:id="rId3"/>
    <p:sldId id="266" r:id="rId4"/>
    <p:sldId id="294" r:id="rId5"/>
    <p:sldId id="314" r:id="rId6"/>
    <p:sldId id="306" r:id="rId7"/>
    <p:sldId id="303" r:id="rId8"/>
    <p:sldId id="304" r:id="rId9"/>
    <p:sldId id="305" r:id="rId10"/>
    <p:sldId id="307" r:id="rId11"/>
    <p:sldId id="308" r:id="rId12"/>
    <p:sldId id="309" r:id="rId13"/>
    <p:sldId id="310" r:id="rId14"/>
    <p:sldId id="311" r:id="rId15"/>
    <p:sldId id="312" r:id="rId16"/>
    <p:sldId id="271" r:id="rId17"/>
    <p:sldId id="299" r:id="rId18"/>
    <p:sldId id="300" r:id="rId19"/>
    <p:sldId id="301" r:id="rId20"/>
    <p:sldId id="316" r:id="rId21"/>
    <p:sldId id="318" r:id="rId22"/>
    <p:sldId id="319" r:id="rId23"/>
    <p:sldId id="320" r:id="rId24"/>
    <p:sldId id="321" r:id="rId25"/>
    <p:sldId id="2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875"/>
    <a:srgbClr val="A0B862"/>
    <a:srgbClr val="404C56"/>
    <a:srgbClr val="444347"/>
    <a:srgbClr val="ED7D31"/>
    <a:srgbClr val="156C75"/>
    <a:srgbClr val="EA9C00"/>
    <a:srgbClr val="20A8B6"/>
    <a:srgbClr val="2494D3"/>
    <a:srgbClr val="A24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9FA62-97B8-45DE-944E-C251D6E52CC1}" type="datetimeFigureOut">
              <a:rPr lang="ko-KR" altLang="en-US" smtClean="0"/>
              <a:pPr/>
              <a:t>2023-06-18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74E-E187-4C57-BE62-8C5F70A9EC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7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95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529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070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10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269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5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8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96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804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16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66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8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60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4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9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792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580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69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6D74E-E187-4C57-BE62-8C5F70A9EC2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42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7"/>
          <a:stretch/>
        </p:blipFill>
        <p:spPr>
          <a:xfrm>
            <a:off x="0" y="0"/>
            <a:ext cx="445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r="59167"/>
          <a:stretch/>
        </p:blipFill>
        <p:spPr>
          <a:xfrm>
            <a:off x="835053" y="0"/>
            <a:ext cx="374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30487" y="6399382"/>
            <a:ext cx="931026" cy="365125"/>
          </a:xfrm>
        </p:spPr>
        <p:txBody>
          <a:bodyPr/>
          <a:lstStyle>
            <a:lvl1pPr algn="ctr">
              <a:defRPr/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926470" y="6430886"/>
            <a:ext cx="339061" cy="11430"/>
            <a:chOff x="5926470" y="6430886"/>
            <a:chExt cx="339061" cy="11430"/>
          </a:xfrm>
        </p:grpSpPr>
        <p:cxnSp>
          <p:nvCxnSpPr>
            <p:cNvPr id="3" name="Straight Connector 2"/>
            <p:cNvCxnSpPr/>
            <p:nvPr userDrawn="1"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6" b="8136"/>
          <a:stretch/>
        </p:blipFill>
        <p:spPr>
          <a:xfrm>
            <a:off x="0" y="681925"/>
            <a:ext cx="12192000" cy="57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90185"/>
            <a:ext cx="9144000" cy="29083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4439816" y="547635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>
                    <a:lumMod val="85000"/>
                  </a:prstClr>
                </a:solidFill>
              </a:rPr>
              <a:t>www.goodpello.com</a:t>
            </a:r>
            <a:endParaRPr lang="ko-KR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6" name="그룹 9"/>
          <p:cNvGrpSpPr/>
          <p:nvPr userDrawn="1"/>
        </p:nvGrpSpPr>
        <p:grpSpPr>
          <a:xfrm>
            <a:off x="3657600" y="5661025"/>
            <a:ext cx="4876800" cy="0"/>
            <a:chOff x="2105025" y="5566291"/>
            <a:chExt cx="4876800" cy="0"/>
          </a:xfrm>
        </p:grpSpPr>
        <p:cxnSp>
          <p:nvCxnSpPr>
            <p:cNvPr id="7" name="직선 연결선 10"/>
            <p:cNvCxnSpPr/>
            <p:nvPr userDrawn="1"/>
          </p:nvCxnSpPr>
          <p:spPr>
            <a:xfrm flipH="1">
              <a:off x="210502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11"/>
            <p:cNvCxnSpPr/>
            <p:nvPr userDrawn="1"/>
          </p:nvCxnSpPr>
          <p:spPr>
            <a:xfrm flipH="1">
              <a:off x="578167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9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1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7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1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10873354" y="3069374"/>
            <a:ext cx="581330" cy="581331"/>
            <a:chOff x="11182172" y="1411060"/>
            <a:chExt cx="581330" cy="581331"/>
          </a:xfrm>
        </p:grpSpPr>
        <p:sp>
          <p:nvSpPr>
            <p:cNvPr id="20" name="Teardrop 19"/>
            <p:cNvSpPr/>
            <p:nvPr/>
          </p:nvSpPr>
          <p:spPr>
            <a:xfrm rot="8100000">
              <a:off x="11182172" y="1411060"/>
              <a:ext cx="581330" cy="581331"/>
            </a:xfrm>
            <a:prstGeom prst="teardrop">
              <a:avLst/>
            </a:prstGeom>
            <a:solidFill>
              <a:srgbClr val="586875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1232211" y="1461099"/>
              <a:ext cx="481252" cy="481252"/>
              <a:chOff x="11232211" y="1461099"/>
              <a:chExt cx="481252" cy="48125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1232211" y="146109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75000"/>
                        <a:lumOff val="25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11317452" y="1538016"/>
                <a:ext cx="334970" cy="336091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9557549" y="4974900"/>
            <a:ext cx="581330" cy="581331"/>
            <a:chOff x="8654872" y="5386160"/>
            <a:chExt cx="581330" cy="581331"/>
          </a:xfrm>
        </p:grpSpPr>
        <p:sp>
          <p:nvSpPr>
            <p:cNvPr id="23" name="Teardrop 22"/>
            <p:cNvSpPr/>
            <p:nvPr/>
          </p:nvSpPr>
          <p:spPr>
            <a:xfrm rot="8100000">
              <a:off x="8654872" y="5386160"/>
              <a:ext cx="581330" cy="581331"/>
            </a:xfrm>
            <a:prstGeom prst="teardrop">
              <a:avLst/>
            </a:prstGeom>
            <a:solidFill>
              <a:srgbClr val="20A8B6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704911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124968">
                      <a:lumMod val="65000"/>
                      <a:lumOff val="35000"/>
                    </a:srgbClr>
                  </a:gs>
                  <a:gs pos="0">
                    <a:srgbClr val="124968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778643" y="5567321"/>
              <a:ext cx="333788" cy="277174"/>
            </a:xfrm>
            <a:custGeom>
              <a:avLst/>
              <a:gdLst>
                <a:gd name="T0" fmla="*/ 1518 w 1697"/>
                <a:gd name="T1" fmla="*/ 799 h 1410"/>
                <a:gd name="T2" fmla="*/ 1542 w 1697"/>
                <a:gd name="T3" fmla="*/ 977 h 1410"/>
                <a:gd name="T4" fmla="*/ 1484 w 1697"/>
                <a:gd name="T5" fmla="*/ 1112 h 1410"/>
                <a:gd name="T6" fmla="*/ 1351 w 1697"/>
                <a:gd name="T7" fmla="*/ 1201 h 1410"/>
                <a:gd name="T8" fmla="*/ 1274 w 1697"/>
                <a:gd name="T9" fmla="*/ 1303 h 1410"/>
                <a:gd name="T10" fmla="*/ 1161 w 1697"/>
                <a:gd name="T11" fmla="*/ 1368 h 1410"/>
                <a:gd name="T12" fmla="*/ 989 w 1697"/>
                <a:gd name="T13" fmla="*/ 1395 h 1410"/>
                <a:gd name="T14" fmla="*/ 1036 w 1697"/>
                <a:gd name="T15" fmla="*/ 1323 h 1410"/>
                <a:gd name="T16" fmla="*/ 1110 w 1697"/>
                <a:gd name="T17" fmla="*/ 1295 h 1410"/>
                <a:gd name="T18" fmla="*/ 989 w 1697"/>
                <a:gd name="T19" fmla="*/ 1124 h 1410"/>
                <a:gd name="T20" fmla="*/ 1172 w 1697"/>
                <a:gd name="T21" fmla="*/ 1205 h 1410"/>
                <a:gd name="T22" fmla="*/ 1261 w 1697"/>
                <a:gd name="T23" fmla="*/ 1210 h 1410"/>
                <a:gd name="T24" fmla="*/ 1114 w 1697"/>
                <a:gd name="T25" fmla="*/ 1045 h 1410"/>
                <a:gd name="T26" fmla="*/ 1133 w 1697"/>
                <a:gd name="T27" fmla="*/ 978 h 1410"/>
                <a:gd name="T28" fmla="*/ 1342 w 1697"/>
                <a:gd name="T29" fmla="*/ 1115 h 1410"/>
                <a:gd name="T30" fmla="*/ 1400 w 1697"/>
                <a:gd name="T31" fmla="*/ 1056 h 1410"/>
                <a:gd name="T32" fmla="*/ 1200 w 1697"/>
                <a:gd name="T33" fmla="*/ 859 h 1410"/>
                <a:gd name="T34" fmla="*/ 1267 w 1697"/>
                <a:gd name="T35" fmla="*/ 836 h 1410"/>
                <a:gd name="T36" fmla="*/ 1474 w 1697"/>
                <a:gd name="T37" fmla="*/ 927 h 1410"/>
                <a:gd name="T38" fmla="*/ 1008 w 1697"/>
                <a:gd name="T39" fmla="*/ 444 h 1410"/>
                <a:gd name="T40" fmla="*/ 1079 w 1697"/>
                <a:gd name="T41" fmla="*/ 421 h 1410"/>
                <a:gd name="T42" fmla="*/ 142 w 1697"/>
                <a:gd name="T43" fmla="*/ 648 h 1410"/>
                <a:gd name="T44" fmla="*/ 0 w 1697"/>
                <a:gd name="T45" fmla="*/ 376 h 1410"/>
                <a:gd name="T46" fmla="*/ 256 w 1697"/>
                <a:gd name="T47" fmla="*/ 47 h 1410"/>
                <a:gd name="T48" fmla="*/ 383 w 1697"/>
                <a:gd name="T49" fmla="*/ 3 h 1410"/>
                <a:gd name="T50" fmla="*/ 534 w 1697"/>
                <a:gd name="T51" fmla="*/ 88 h 1410"/>
                <a:gd name="T52" fmla="*/ 775 w 1697"/>
                <a:gd name="T53" fmla="*/ 60 h 1410"/>
                <a:gd name="T54" fmla="*/ 499 w 1697"/>
                <a:gd name="T55" fmla="*/ 165 h 1410"/>
                <a:gd name="T56" fmla="*/ 344 w 1697"/>
                <a:gd name="T57" fmla="*/ 88 h 1410"/>
                <a:gd name="T58" fmla="*/ 88 w 1697"/>
                <a:gd name="T59" fmla="*/ 395 h 1410"/>
                <a:gd name="T60" fmla="*/ 211 w 1697"/>
                <a:gd name="T61" fmla="*/ 543 h 1410"/>
                <a:gd name="T62" fmla="*/ 220 w 1697"/>
                <a:gd name="T63" fmla="*/ 739 h 1410"/>
                <a:gd name="T64" fmla="*/ 794 w 1697"/>
                <a:gd name="T65" fmla="*/ 1165 h 1410"/>
                <a:gd name="T66" fmla="*/ 755 w 1697"/>
                <a:gd name="T67" fmla="*/ 1142 h 1410"/>
                <a:gd name="T68" fmla="*/ 673 w 1697"/>
                <a:gd name="T69" fmla="*/ 1045 h 1410"/>
                <a:gd name="T70" fmla="*/ 581 w 1697"/>
                <a:gd name="T71" fmla="*/ 1049 h 1410"/>
                <a:gd name="T72" fmla="*/ 546 w 1697"/>
                <a:gd name="T73" fmla="*/ 948 h 1410"/>
                <a:gd name="T74" fmla="*/ 436 w 1697"/>
                <a:gd name="T75" fmla="*/ 926 h 1410"/>
                <a:gd name="T76" fmla="*/ 418 w 1697"/>
                <a:gd name="T77" fmla="*/ 806 h 1410"/>
                <a:gd name="T78" fmla="*/ 288 w 1697"/>
                <a:gd name="T79" fmla="*/ 778 h 1410"/>
                <a:gd name="T80" fmla="*/ 198 w 1697"/>
                <a:gd name="T81" fmla="*/ 898 h 1410"/>
                <a:gd name="T82" fmla="*/ 256 w 1697"/>
                <a:gd name="T83" fmla="*/ 1006 h 1410"/>
                <a:gd name="T84" fmla="*/ 339 w 1697"/>
                <a:gd name="T85" fmla="*/ 1022 h 1410"/>
                <a:gd name="T86" fmla="*/ 353 w 1697"/>
                <a:gd name="T87" fmla="*/ 1173 h 1410"/>
                <a:gd name="T88" fmla="*/ 502 w 1697"/>
                <a:gd name="T89" fmla="*/ 1166 h 1410"/>
                <a:gd name="T90" fmla="*/ 529 w 1697"/>
                <a:gd name="T91" fmla="*/ 1245 h 1410"/>
                <a:gd name="T92" fmla="*/ 676 w 1697"/>
                <a:gd name="T93" fmla="*/ 1273 h 1410"/>
                <a:gd name="T94" fmla="*/ 706 w 1697"/>
                <a:gd name="T95" fmla="*/ 1305 h 1410"/>
                <a:gd name="T96" fmla="*/ 798 w 1697"/>
                <a:gd name="T97" fmla="*/ 1384 h 1410"/>
                <a:gd name="T98" fmla="*/ 912 w 1697"/>
                <a:gd name="T99" fmla="*/ 1321 h 1410"/>
                <a:gd name="T100" fmla="*/ 889 w 1697"/>
                <a:gd name="T101" fmla="*/ 1187 h 1410"/>
                <a:gd name="T102" fmla="*/ 1528 w 1697"/>
                <a:gd name="T103" fmla="*/ 653 h 1410"/>
                <a:gd name="T104" fmla="*/ 1609 w 1697"/>
                <a:gd name="T105" fmla="*/ 462 h 1410"/>
                <a:gd name="T106" fmla="*/ 1669 w 1697"/>
                <a:gd name="T107" fmla="*/ 255 h 1410"/>
                <a:gd name="T108" fmla="*/ 1275 w 1697"/>
                <a:gd name="T109" fmla="*/ 61 h 1410"/>
                <a:gd name="T110" fmla="*/ 1012 w 1697"/>
                <a:gd name="T111" fmla="*/ 63 h 1410"/>
                <a:gd name="T112" fmla="*/ 492 w 1697"/>
                <a:gd name="T113" fmla="*/ 365 h 1410"/>
                <a:gd name="T114" fmla="*/ 529 w 1697"/>
                <a:gd name="T115" fmla="*/ 499 h 1410"/>
                <a:gd name="T116" fmla="*/ 899 w 1697"/>
                <a:gd name="T117" fmla="*/ 328 h 1410"/>
                <a:gd name="T118" fmla="*/ 1052 w 1697"/>
                <a:gd name="T119" fmla="*/ 355 h 1410"/>
                <a:gd name="T120" fmla="*/ 1177 w 1697"/>
                <a:gd name="T121" fmla="*/ 377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97" h="1410">
                  <a:moveTo>
                    <a:pt x="1105" y="420"/>
                  </a:moveTo>
                  <a:lnTo>
                    <a:pt x="1105" y="420"/>
                  </a:lnTo>
                  <a:lnTo>
                    <a:pt x="1258" y="558"/>
                  </a:lnTo>
                  <a:lnTo>
                    <a:pt x="1333" y="627"/>
                  </a:lnTo>
                  <a:lnTo>
                    <a:pt x="1409" y="699"/>
                  </a:lnTo>
                  <a:lnTo>
                    <a:pt x="1409" y="699"/>
                  </a:lnTo>
                  <a:lnTo>
                    <a:pt x="1419" y="706"/>
                  </a:lnTo>
                  <a:lnTo>
                    <a:pt x="1430" y="715"/>
                  </a:lnTo>
                  <a:lnTo>
                    <a:pt x="1486" y="766"/>
                  </a:lnTo>
                  <a:lnTo>
                    <a:pt x="1518" y="799"/>
                  </a:lnTo>
                  <a:lnTo>
                    <a:pt x="1518" y="799"/>
                  </a:lnTo>
                  <a:lnTo>
                    <a:pt x="1532" y="815"/>
                  </a:lnTo>
                  <a:lnTo>
                    <a:pt x="1542" y="831"/>
                  </a:lnTo>
                  <a:lnTo>
                    <a:pt x="1551" y="847"/>
                  </a:lnTo>
                  <a:lnTo>
                    <a:pt x="1556" y="864"/>
                  </a:lnTo>
                  <a:lnTo>
                    <a:pt x="1562" y="880"/>
                  </a:lnTo>
                  <a:lnTo>
                    <a:pt x="1562" y="898"/>
                  </a:lnTo>
                  <a:lnTo>
                    <a:pt x="1562" y="913"/>
                  </a:lnTo>
                  <a:lnTo>
                    <a:pt x="1560" y="931"/>
                  </a:lnTo>
                  <a:lnTo>
                    <a:pt x="1556" y="947"/>
                  </a:lnTo>
                  <a:lnTo>
                    <a:pt x="1549" y="963"/>
                  </a:lnTo>
                  <a:lnTo>
                    <a:pt x="1542" y="977"/>
                  </a:lnTo>
                  <a:lnTo>
                    <a:pt x="1534" y="991"/>
                  </a:lnTo>
                  <a:lnTo>
                    <a:pt x="1521" y="1003"/>
                  </a:lnTo>
                  <a:lnTo>
                    <a:pt x="1509" y="1013"/>
                  </a:lnTo>
                  <a:lnTo>
                    <a:pt x="1497" y="1022"/>
                  </a:lnTo>
                  <a:lnTo>
                    <a:pt x="1481" y="1029"/>
                  </a:lnTo>
                  <a:lnTo>
                    <a:pt x="1481" y="1029"/>
                  </a:lnTo>
                  <a:lnTo>
                    <a:pt x="1486" y="1047"/>
                  </a:lnTo>
                  <a:lnTo>
                    <a:pt x="1490" y="1064"/>
                  </a:lnTo>
                  <a:lnTo>
                    <a:pt x="1490" y="1080"/>
                  </a:lnTo>
                  <a:lnTo>
                    <a:pt x="1488" y="1096"/>
                  </a:lnTo>
                  <a:lnTo>
                    <a:pt x="1484" y="1112"/>
                  </a:lnTo>
                  <a:lnTo>
                    <a:pt x="1479" y="1126"/>
                  </a:lnTo>
                  <a:lnTo>
                    <a:pt x="1472" y="1140"/>
                  </a:lnTo>
                  <a:lnTo>
                    <a:pt x="1463" y="1152"/>
                  </a:lnTo>
                  <a:lnTo>
                    <a:pt x="1453" y="1163"/>
                  </a:lnTo>
                  <a:lnTo>
                    <a:pt x="1442" y="1173"/>
                  </a:lnTo>
                  <a:lnTo>
                    <a:pt x="1428" y="1182"/>
                  </a:lnTo>
                  <a:lnTo>
                    <a:pt x="1414" y="1191"/>
                  </a:lnTo>
                  <a:lnTo>
                    <a:pt x="1400" y="1196"/>
                  </a:lnTo>
                  <a:lnTo>
                    <a:pt x="1384" y="1200"/>
                  </a:lnTo>
                  <a:lnTo>
                    <a:pt x="1368" y="1201"/>
                  </a:lnTo>
                  <a:lnTo>
                    <a:pt x="1351" y="1201"/>
                  </a:lnTo>
                  <a:lnTo>
                    <a:pt x="1351" y="1201"/>
                  </a:lnTo>
                  <a:lnTo>
                    <a:pt x="1349" y="1215"/>
                  </a:lnTo>
                  <a:lnTo>
                    <a:pt x="1346" y="1230"/>
                  </a:lnTo>
                  <a:lnTo>
                    <a:pt x="1340" y="1242"/>
                  </a:lnTo>
                  <a:lnTo>
                    <a:pt x="1333" y="1254"/>
                  </a:lnTo>
                  <a:lnTo>
                    <a:pt x="1326" y="1265"/>
                  </a:lnTo>
                  <a:lnTo>
                    <a:pt x="1318" y="1273"/>
                  </a:lnTo>
                  <a:lnTo>
                    <a:pt x="1307" y="1284"/>
                  </a:lnTo>
                  <a:lnTo>
                    <a:pt x="1296" y="1291"/>
                  </a:lnTo>
                  <a:lnTo>
                    <a:pt x="1286" y="1298"/>
                  </a:lnTo>
                  <a:lnTo>
                    <a:pt x="1274" y="1303"/>
                  </a:lnTo>
                  <a:lnTo>
                    <a:pt x="1261" y="1309"/>
                  </a:lnTo>
                  <a:lnTo>
                    <a:pt x="1249" y="1312"/>
                  </a:lnTo>
                  <a:lnTo>
                    <a:pt x="1235" y="1314"/>
                  </a:lnTo>
                  <a:lnTo>
                    <a:pt x="1221" y="1314"/>
                  </a:lnTo>
                  <a:lnTo>
                    <a:pt x="1207" y="1312"/>
                  </a:lnTo>
                  <a:lnTo>
                    <a:pt x="1193" y="1310"/>
                  </a:lnTo>
                  <a:lnTo>
                    <a:pt x="1193" y="1310"/>
                  </a:lnTo>
                  <a:lnTo>
                    <a:pt x="1188" y="1326"/>
                  </a:lnTo>
                  <a:lnTo>
                    <a:pt x="1180" y="1342"/>
                  </a:lnTo>
                  <a:lnTo>
                    <a:pt x="1172" y="1356"/>
                  </a:lnTo>
                  <a:lnTo>
                    <a:pt x="1161" y="1368"/>
                  </a:lnTo>
                  <a:lnTo>
                    <a:pt x="1149" y="1381"/>
                  </a:lnTo>
                  <a:lnTo>
                    <a:pt x="1137" y="1389"/>
                  </a:lnTo>
                  <a:lnTo>
                    <a:pt x="1123" y="1396"/>
                  </a:lnTo>
                  <a:lnTo>
                    <a:pt x="1107" y="1403"/>
                  </a:lnTo>
                  <a:lnTo>
                    <a:pt x="1091" y="1407"/>
                  </a:lnTo>
                  <a:lnTo>
                    <a:pt x="1075" y="1410"/>
                  </a:lnTo>
                  <a:lnTo>
                    <a:pt x="1058" y="1410"/>
                  </a:lnTo>
                  <a:lnTo>
                    <a:pt x="1040" y="1409"/>
                  </a:lnTo>
                  <a:lnTo>
                    <a:pt x="1022" y="1407"/>
                  </a:lnTo>
                  <a:lnTo>
                    <a:pt x="1005" y="1402"/>
                  </a:lnTo>
                  <a:lnTo>
                    <a:pt x="989" y="1395"/>
                  </a:lnTo>
                  <a:lnTo>
                    <a:pt x="971" y="1386"/>
                  </a:lnTo>
                  <a:lnTo>
                    <a:pt x="959" y="1377"/>
                  </a:lnTo>
                  <a:lnTo>
                    <a:pt x="959" y="1377"/>
                  </a:lnTo>
                  <a:lnTo>
                    <a:pt x="971" y="1360"/>
                  </a:lnTo>
                  <a:lnTo>
                    <a:pt x="980" y="1340"/>
                  </a:lnTo>
                  <a:lnTo>
                    <a:pt x="987" y="1321"/>
                  </a:lnTo>
                  <a:lnTo>
                    <a:pt x="993" y="1300"/>
                  </a:lnTo>
                  <a:lnTo>
                    <a:pt x="993" y="1300"/>
                  </a:lnTo>
                  <a:lnTo>
                    <a:pt x="1010" y="1310"/>
                  </a:lnTo>
                  <a:lnTo>
                    <a:pt x="1028" y="1319"/>
                  </a:lnTo>
                  <a:lnTo>
                    <a:pt x="1036" y="1323"/>
                  </a:lnTo>
                  <a:lnTo>
                    <a:pt x="1045" y="1324"/>
                  </a:lnTo>
                  <a:lnTo>
                    <a:pt x="1054" y="1326"/>
                  </a:lnTo>
                  <a:lnTo>
                    <a:pt x="1065" y="1326"/>
                  </a:lnTo>
                  <a:lnTo>
                    <a:pt x="1065" y="1326"/>
                  </a:lnTo>
                  <a:lnTo>
                    <a:pt x="1080" y="1323"/>
                  </a:lnTo>
                  <a:lnTo>
                    <a:pt x="1093" y="1317"/>
                  </a:lnTo>
                  <a:lnTo>
                    <a:pt x="1098" y="1312"/>
                  </a:lnTo>
                  <a:lnTo>
                    <a:pt x="1103" y="1307"/>
                  </a:lnTo>
                  <a:lnTo>
                    <a:pt x="1107" y="1302"/>
                  </a:lnTo>
                  <a:lnTo>
                    <a:pt x="1110" y="1295"/>
                  </a:lnTo>
                  <a:lnTo>
                    <a:pt x="1110" y="1295"/>
                  </a:lnTo>
                  <a:lnTo>
                    <a:pt x="1112" y="1280"/>
                  </a:lnTo>
                  <a:lnTo>
                    <a:pt x="1108" y="1263"/>
                  </a:lnTo>
                  <a:lnTo>
                    <a:pt x="1000" y="1175"/>
                  </a:lnTo>
                  <a:lnTo>
                    <a:pt x="1000" y="1175"/>
                  </a:lnTo>
                  <a:lnTo>
                    <a:pt x="994" y="1170"/>
                  </a:lnTo>
                  <a:lnTo>
                    <a:pt x="989" y="1163"/>
                  </a:lnTo>
                  <a:lnTo>
                    <a:pt x="985" y="1156"/>
                  </a:lnTo>
                  <a:lnTo>
                    <a:pt x="984" y="1147"/>
                  </a:lnTo>
                  <a:lnTo>
                    <a:pt x="984" y="1140"/>
                  </a:lnTo>
                  <a:lnTo>
                    <a:pt x="985" y="1131"/>
                  </a:lnTo>
                  <a:lnTo>
                    <a:pt x="989" y="1124"/>
                  </a:lnTo>
                  <a:lnTo>
                    <a:pt x="993" y="1117"/>
                  </a:lnTo>
                  <a:lnTo>
                    <a:pt x="993" y="1117"/>
                  </a:lnTo>
                  <a:lnTo>
                    <a:pt x="1000" y="1110"/>
                  </a:lnTo>
                  <a:lnTo>
                    <a:pt x="1007" y="1107"/>
                  </a:lnTo>
                  <a:lnTo>
                    <a:pt x="1014" y="1103"/>
                  </a:lnTo>
                  <a:lnTo>
                    <a:pt x="1021" y="1101"/>
                  </a:lnTo>
                  <a:lnTo>
                    <a:pt x="1029" y="1101"/>
                  </a:lnTo>
                  <a:lnTo>
                    <a:pt x="1036" y="1103"/>
                  </a:lnTo>
                  <a:lnTo>
                    <a:pt x="1045" y="1105"/>
                  </a:lnTo>
                  <a:lnTo>
                    <a:pt x="1052" y="1110"/>
                  </a:lnTo>
                  <a:lnTo>
                    <a:pt x="1172" y="1205"/>
                  </a:lnTo>
                  <a:lnTo>
                    <a:pt x="1172" y="1205"/>
                  </a:lnTo>
                  <a:lnTo>
                    <a:pt x="1182" y="1214"/>
                  </a:lnTo>
                  <a:lnTo>
                    <a:pt x="1193" y="1221"/>
                  </a:lnTo>
                  <a:lnTo>
                    <a:pt x="1205" y="1226"/>
                  </a:lnTo>
                  <a:lnTo>
                    <a:pt x="1216" y="1228"/>
                  </a:lnTo>
                  <a:lnTo>
                    <a:pt x="1224" y="1230"/>
                  </a:lnTo>
                  <a:lnTo>
                    <a:pt x="1235" y="1228"/>
                  </a:lnTo>
                  <a:lnTo>
                    <a:pt x="1245" y="1224"/>
                  </a:lnTo>
                  <a:lnTo>
                    <a:pt x="1254" y="1219"/>
                  </a:lnTo>
                  <a:lnTo>
                    <a:pt x="1254" y="1219"/>
                  </a:lnTo>
                  <a:lnTo>
                    <a:pt x="1261" y="1210"/>
                  </a:lnTo>
                  <a:lnTo>
                    <a:pt x="1267" y="1201"/>
                  </a:lnTo>
                  <a:lnTo>
                    <a:pt x="1267" y="1201"/>
                  </a:lnTo>
                  <a:lnTo>
                    <a:pt x="1268" y="1191"/>
                  </a:lnTo>
                  <a:lnTo>
                    <a:pt x="1270" y="1180"/>
                  </a:lnTo>
                  <a:lnTo>
                    <a:pt x="1270" y="1175"/>
                  </a:lnTo>
                  <a:lnTo>
                    <a:pt x="1268" y="1170"/>
                  </a:lnTo>
                  <a:lnTo>
                    <a:pt x="1265" y="1166"/>
                  </a:lnTo>
                  <a:lnTo>
                    <a:pt x="1261" y="1161"/>
                  </a:lnTo>
                  <a:lnTo>
                    <a:pt x="1119" y="1050"/>
                  </a:lnTo>
                  <a:lnTo>
                    <a:pt x="1119" y="1050"/>
                  </a:lnTo>
                  <a:lnTo>
                    <a:pt x="1114" y="1045"/>
                  </a:lnTo>
                  <a:lnTo>
                    <a:pt x="1108" y="1038"/>
                  </a:lnTo>
                  <a:lnTo>
                    <a:pt x="1105" y="1031"/>
                  </a:lnTo>
                  <a:lnTo>
                    <a:pt x="1103" y="1022"/>
                  </a:lnTo>
                  <a:lnTo>
                    <a:pt x="1103" y="1015"/>
                  </a:lnTo>
                  <a:lnTo>
                    <a:pt x="1105" y="1006"/>
                  </a:lnTo>
                  <a:lnTo>
                    <a:pt x="1108" y="999"/>
                  </a:lnTo>
                  <a:lnTo>
                    <a:pt x="1112" y="992"/>
                  </a:lnTo>
                  <a:lnTo>
                    <a:pt x="1112" y="992"/>
                  </a:lnTo>
                  <a:lnTo>
                    <a:pt x="1119" y="985"/>
                  </a:lnTo>
                  <a:lnTo>
                    <a:pt x="1126" y="982"/>
                  </a:lnTo>
                  <a:lnTo>
                    <a:pt x="1133" y="978"/>
                  </a:lnTo>
                  <a:lnTo>
                    <a:pt x="1140" y="977"/>
                  </a:lnTo>
                  <a:lnTo>
                    <a:pt x="1149" y="977"/>
                  </a:lnTo>
                  <a:lnTo>
                    <a:pt x="1156" y="977"/>
                  </a:lnTo>
                  <a:lnTo>
                    <a:pt x="1165" y="980"/>
                  </a:lnTo>
                  <a:lnTo>
                    <a:pt x="1172" y="985"/>
                  </a:lnTo>
                  <a:lnTo>
                    <a:pt x="1319" y="1101"/>
                  </a:lnTo>
                  <a:lnTo>
                    <a:pt x="1319" y="1101"/>
                  </a:lnTo>
                  <a:lnTo>
                    <a:pt x="1323" y="1103"/>
                  </a:lnTo>
                  <a:lnTo>
                    <a:pt x="1323" y="1103"/>
                  </a:lnTo>
                  <a:lnTo>
                    <a:pt x="1332" y="1110"/>
                  </a:lnTo>
                  <a:lnTo>
                    <a:pt x="1342" y="1115"/>
                  </a:lnTo>
                  <a:lnTo>
                    <a:pt x="1353" y="1117"/>
                  </a:lnTo>
                  <a:lnTo>
                    <a:pt x="1361" y="1119"/>
                  </a:lnTo>
                  <a:lnTo>
                    <a:pt x="1372" y="1117"/>
                  </a:lnTo>
                  <a:lnTo>
                    <a:pt x="1381" y="1114"/>
                  </a:lnTo>
                  <a:lnTo>
                    <a:pt x="1388" y="1108"/>
                  </a:lnTo>
                  <a:lnTo>
                    <a:pt x="1395" y="1103"/>
                  </a:lnTo>
                  <a:lnTo>
                    <a:pt x="1400" y="1094"/>
                  </a:lnTo>
                  <a:lnTo>
                    <a:pt x="1404" y="1085"/>
                  </a:lnTo>
                  <a:lnTo>
                    <a:pt x="1405" y="1077"/>
                  </a:lnTo>
                  <a:lnTo>
                    <a:pt x="1404" y="1066"/>
                  </a:lnTo>
                  <a:lnTo>
                    <a:pt x="1400" y="1056"/>
                  </a:lnTo>
                  <a:lnTo>
                    <a:pt x="1395" y="1043"/>
                  </a:lnTo>
                  <a:lnTo>
                    <a:pt x="1384" y="1033"/>
                  </a:lnTo>
                  <a:lnTo>
                    <a:pt x="1372" y="1020"/>
                  </a:lnTo>
                  <a:lnTo>
                    <a:pt x="1216" y="903"/>
                  </a:lnTo>
                  <a:lnTo>
                    <a:pt x="1216" y="903"/>
                  </a:lnTo>
                  <a:lnTo>
                    <a:pt x="1209" y="898"/>
                  </a:lnTo>
                  <a:lnTo>
                    <a:pt x="1205" y="890"/>
                  </a:lnTo>
                  <a:lnTo>
                    <a:pt x="1202" y="883"/>
                  </a:lnTo>
                  <a:lnTo>
                    <a:pt x="1200" y="875"/>
                  </a:lnTo>
                  <a:lnTo>
                    <a:pt x="1200" y="868"/>
                  </a:lnTo>
                  <a:lnTo>
                    <a:pt x="1200" y="859"/>
                  </a:lnTo>
                  <a:lnTo>
                    <a:pt x="1203" y="852"/>
                  </a:lnTo>
                  <a:lnTo>
                    <a:pt x="1207" y="845"/>
                  </a:lnTo>
                  <a:lnTo>
                    <a:pt x="1207" y="845"/>
                  </a:lnTo>
                  <a:lnTo>
                    <a:pt x="1214" y="838"/>
                  </a:lnTo>
                  <a:lnTo>
                    <a:pt x="1219" y="832"/>
                  </a:lnTo>
                  <a:lnTo>
                    <a:pt x="1228" y="829"/>
                  </a:lnTo>
                  <a:lnTo>
                    <a:pt x="1235" y="827"/>
                  </a:lnTo>
                  <a:lnTo>
                    <a:pt x="1244" y="827"/>
                  </a:lnTo>
                  <a:lnTo>
                    <a:pt x="1251" y="829"/>
                  </a:lnTo>
                  <a:lnTo>
                    <a:pt x="1260" y="831"/>
                  </a:lnTo>
                  <a:lnTo>
                    <a:pt x="1267" y="836"/>
                  </a:lnTo>
                  <a:lnTo>
                    <a:pt x="1421" y="952"/>
                  </a:lnTo>
                  <a:lnTo>
                    <a:pt x="1421" y="952"/>
                  </a:lnTo>
                  <a:lnTo>
                    <a:pt x="1428" y="955"/>
                  </a:lnTo>
                  <a:lnTo>
                    <a:pt x="1433" y="955"/>
                  </a:lnTo>
                  <a:lnTo>
                    <a:pt x="1441" y="955"/>
                  </a:lnTo>
                  <a:lnTo>
                    <a:pt x="1446" y="954"/>
                  </a:lnTo>
                  <a:lnTo>
                    <a:pt x="1453" y="950"/>
                  </a:lnTo>
                  <a:lnTo>
                    <a:pt x="1458" y="947"/>
                  </a:lnTo>
                  <a:lnTo>
                    <a:pt x="1469" y="936"/>
                  </a:lnTo>
                  <a:lnTo>
                    <a:pt x="1469" y="936"/>
                  </a:lnTo>
                  <a:lnTo>
                    <a:pt x="1474" y="927"/>
                  </a:lnTo>
                  <a:lnTo>
                    <a:pt x="1477" y="917"/>
                  </a:lnTo>
                  <a:lnTo>
                    <a:pt x="1479" y="908"/>
                  </a:lnTo>
                  <a:lnTo>
                    <a:pt x="1479" y="898"/>
                  </a:lnTo>
                  <a:lnTo>
                    <a:pt x="1476" y="887"/>
                  </a:lnTo>
                  <a:lnTo>
                    <a:pt x="1472" y="876"/>
                  </a:lnTo>
                  <a:lnTo>
                    <a:pt x="1467" y="868"/>
                  </a:lnTo>
                  <a:lnTo>
                    <a:pt x="1458" y="859"/>
                  </a:lnTo>
                  <a:lnTo>
                    <a:pt x="1426" y="825"/>
                  </a:lnTo>
                  <a:lnTo>
                    <a:pt x="1012" y="448"/>
                  </a:lnTo>
                  <a:lnTo>
                    <a:pt x="1012" y="448"/>
                  </a:lnTo>
                  <a:lnTo>
                    <a:pt x="1008" y="444"/>
                  </a:lnTo>
                  <a:lnTo>
                    <a:pt x="1008" y="441"/>
                  </a:lnTo>
                  <a:lnTo>
                    <a:pt x="1007" y="437"/>
                  </a:lnTo>
                  <a:lnTo>
                    <a:pt x="1008" y="432"/>
                  </a:lnTo>
                  <a:lnTo>
                    <a:pt x="1010" y="428"/>
                  </a:lnTo>
                  <a:lnTo>
                    <a:pt x="1014" y="427"/>
                  </a:lnTo>
                  <a:lnTo>
                    <a:pt x="1017" y="425"/>
                  </a:lnTo>
                  <a:lnTo>
                    <a:pt x="1022" y="425"/>
                  </a:lnTo>
                  <a:lnTo>
                    <a:pt x="1022" y="425"/>
                  </a:lnTo>
                  <a:lnTo>
                    <a:pt x="1042" y="425"/>
                  </a:lnTo>
                  <a:lnTo>
                    <a:pt x="1061" y="423"/>
                  </a:lnTo>
                  <a:lnTo>
                    <a:pt x="1079" y="421"/>
                  </a:lnTo>
                  <a:lnTo>
                    <a:pt x="1098" y="420"/>
                  </a:lnTo>
                  <a:lnTo>
                    <a:pt x="1098" y="420"/>
                  </a:lnTo>
                  <a:lnTo>
                    <a:pt x="1105" y="420"/>
                  </a:lnTo>
                  <a:lnTo>
                    <a:pt x="1105" y="420"/>
                  </a:lnTo>
                  <a:close/>
                  <a:moveTo>
                    <a:pt x="190" y="771"/>
                  </a:moveTo>
                  <a:lnTo>
                    <a:pt x="190" y="771"/>
                  </a:lnTo>
                  <a:lnTo>
                    <a:pt x="176" y="748"/>
                  </a:lnTo>
                  <a:lnTo>
                    <a:pt x="165" y="725"/>
                  </a:lnTo>
                  <a:lnTo>
                    <a:pt x="156" y="701"/>
                  </a:lnTo>
                  <a:lnTo>
                    <a:pt x="149" y="674"/>
                  </a:lnTo>
                  <a:lnTo>
                    <a:pt x="142" y="648"/>
                  </a:lnTo>
                  <a:lnTo>
                    <a:pt x="139" y="622"/>
                  </a:lnTo>
                  <a:lnTo>
                    <a:pt x="132" y="565"/>
                  </a:lnTo>
                  <a:lnTo>
                    <a:pt x="79" y="516"/>
                  </a:lnTo>
                  <a:lnTo>
                    <a:pt x="79" y="516"/>
                  </a:lnTo>
                  <a:lnTo>
                    <a:pt x="49" y="485"/>
                  </a:lnTo>
                  <a:lnTo>
                    <a:pt x="35" y="469"/>
                  </a:lnTo>
                  <a:lnTo>
                    <a:pt x="24" y="453"/>
                  </a:lnTo>
                  <a:lnTo>
                    <a:pt x="14" y="437"/>
                  </a:lnTo>
                  <a:lnTo>
                    <a:pt x="7" y="418"/>
                  </a:lnTo>
                  <a:lnTo>
                    <a:pt x="2" y="39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2" y="363"/>
                  </a:lnTo>
                  <a:lnTo>
                    <a:pt x="3" y="351"/>
                  </a:lnTo>
                  <a:lnTo>
                    <a:pt x="5" y="339"/>
                  </a:lnTo>
                  <a:lnTo>
                    <a:pt x="10" y="328"/>
                  </a:lnTo>
                  <a:lnTo>
                    <a:pt x="16" y="316"/>
                  </a:lnTo>
                  <a:lnTo>
                    <a:pt x="21" y="305"/>
                  </a:lnTo>
                  <a:lnTo>
                    <a:pt x="28" y="295"/>
                  </a:lnTo>
                  <a:lnTo>
                    <a:pt x="37" y="284"/>
                  </a:lnTo>
                  <a:lnTo>
                    <a:pt x="256" y="47"/>
                  </a:lnTo>
                  <a:lnTo>
                    <a:pt x="256" y="47"/>
                  </a:lnTo>
                  <a:lnTo>
                    <a:pt x="265" y="37"/>
                  </a:lnTo>
                  <a:lnTo>
                    <a:pt x="276" y="30"/>
                  </a:lnTo>
                  <a:lnTo>
                    <a:pt x="286" y="23"/>
                  </a:lnTo>
                  <a:lnTo>
                    <a:pt x="299" y="16"/>
                  </a:lnTo>
                  <a:lnTo>
                    <a:pt x="309" y="10"/>
                  </a:lnTo>
                  <a:lnTo>
                    <a:pt x="321" y="7"/>
                  </a:lnTo>
                  <a:lnTo>
                    <a:pt x="334" y="3"/>
                  </a:lnTo>
                  <a:lnTo>
                    <a:pt x="346" y="2"/>
                  </a:lnTo>
                  <a:lnTo>
                    <a:pt x="358" y="2"/>
                  </a:lnTo>
                  <a:lnTo>
                    <a:pt x="371" y="2"/>
                  </a:lnTo>
                  <a:lnTo>
                    <a:pt x="383" y="3"/>
                  </a:lnTo>
                  <a:lnTo>
                    <a:pt x="395" y="7"/>
                  </a:lnTo>
                  <a:lnTo>
                    <a:pt x="407" y="10"/>
                  </a:lnTo>
                  <a:lnTo>
                    <a:pt x="420" y="16"/>
                  </a:lnTo>
                  <a:lnTo>
                    <a:pt x="430" y="23"/>
                  </a:lnTo>
                  <a:lnTo>
                    <a:pt x="441" y="30"/>
                  </a:lnTo>
                  <a:lnTo>
                    <a:pt x="441" y="30"/>
                  </a:lnTo>
                  <a:lnTo>
                    <a:pt x="464" y="47"/>
                  </a:lnTo>
                  <a:lnTo>
                    <a:pt x="485" y="61"/>
                  </a:lnTo>
                  <a:lnTo>
                    <a:pt x="506" y="75"/>
                  </a:lnTo>
                  <a:lnTo>
                    <a:pt x="534" y="88"/>
                  </a:lnTo>
                  <a:lnTo>
                    <a:pt x="534" y="88"/>
                  </a:lnTo>
                  <a:lnTo>
                    <a:pt x="553" y="95"/>
                  </a:lnTo>
                  <a:lnTo>
                    <a:pt x="564" y="96"/>
                  </a:lnTo>
                  <a:lnTo>
                    <a:pt x="564" y="96"/>
                  </a:lnTo>
                  <a:lnTo>
                    <a:pt x="588" y="91"/>
                  </a:lnTo>
                  <a:lnTo>
                    <a:pt x="613" y="86"/>
                  </a:lnTo>
                  <a:lnTo>
                    <a:pt x="666" y="74"/>
                  </a:lnTo>
                  <a:lnTo>
                    <a:pt x="692" y="68"/>
                  </a:lnTo>
                  <a:lnTo>
                    <a:pt x="720" y="63"/>
                  </a:lnTo>
                  <a:lnTo>
                    <a:pt x="747" y="60"/>
                  </a:lnTo>
                  <a:lnTo>
                    <a:pt x="775" y="60"/>
                  </a:lnTo>
                  <a:lnTo>
                    <a:pt x="775" y="60"/>
                  </a:lnTo>
                  <a:lnTo>
                    <a:pt x="740" y="84"/>
                  </a:lnTo>
                  <a:lnTo>
                    <a:pt x="692" y="121"/>
                  </a:lnTo>
                  <a:lnTo>
                    <a:pt x="629" y="168"/>
                  </a:lnTo>
                  <a:lnTo>
                    <a:pt x="629" y="168"/>
                  </a:lnTo>
                  <a:lnTo>
                    <a:pt x="601" y="175"/>
                  </a:lnTo>
                  <a:lnTo>
                    <a:pt x="574" y="179"/>
                  </a:lnTo>
                  <a:lnTo>
                    <a:pt x="574" y="179"/>
                  </a:lnTo>
                  <a:lnTo>
                    <a:pt x="559" y="179"/>
                  </a:lnTo>
                  <a:lnTo>
                    <a:pt x="539" y="177"/>
                  </a:lnTo>
                  <a:lnTo>
                    <a:pt x="520" y="172"/>
                  </a:lnTo>
                  <a:lnTo>
                    <a:pt x="499" y="165"/>
                  </a:lnTo>
                  <a:lnTo>
                    <a:pt x="480" y="156"/>
                  </a:lnTo>
                  <a:lnTo>
                    <a:pt x="462" y="147"/>
                  </a:lnTo>
                  <a:lnTo>
                    <a:pt x="446" y="137"/>
                  </a:lnTo>
                  <a:lnTo>
                    <a:pt x="432" y="130"/>
                  </a:lnTo>
                  <a:lnTo>
                    <a:pt x="390" y="96"/>
                  </a:lnTo>
                  <a:lnTo>
                    <a:pt x="390" y="96"/>
                  </a:lnTo>
                  <a:lnTo>
                    <a:pt x="381" y="91"/>
                  </a:lnTo>
                  <a:lnTo>
                    <a:pt x="372" y="88"/>
                  </a:lnTo>
                  <a:lnTo>
                    <a:pt x="364" y="86"/>
                  </a:lnTo>
                  <a:lnTo>
                    <a:pt x="353" y="86"/>
                  </a:lnTo>
                  <a:lnTo>
                    <a:pt x="344" y="88"/>
                  </a:lnTo>
                  <a:lnTo>
                    <a:pt x="335" y="91"/>
                  </a:lnTo>
                  <a:lnTo>
                    <a:pt x="327" y="96"/>
                  </a:lnTo>
                  <a:lnTo>
                    <a:pt x="318" y="103"/>
                  </a:lnTo>
                  <a:lnTo>
                    <a:pt x="98" y="341"/>
                  </a:lnTo>
                  <a:lnTo>
                    <a:pt x="98" y="341"/>
                  </a:lnTo>
                  <a:lnTo>
                    <a:pt x="93" y="349"/>
                  </a:lnTo>
                  <a:lnTo>
                    <a:pt x="88" y="358"/>
                  </a:lnTo>
                  <a:lnTo>
                    <a:pt x="86" y="367"/>
                  </a:lnTo>
                  <a:lnTo>
                    <a:pt x="84" y="377"/>
                  </a:lnTo>
                  <a:lnTo>
                    <a:pt x="86" y="386"/>
                  </a:lnTo>
                  <a:lnTo>
                    <a:pt x="88" y="395"/>
                  </a:lnTo>
                  <a:lnTo>
                    <a:pt x="93" y="404"/>
                  </a:lnTo>
                  <a:lnTo>
                    <a:pt x="98" y="413"/>
                  </a:lnTo>
                  <a:lnTo>
                    <a:pt x="98" y="413"/>
                  </a:lnTo>
                  <a:lnTo>
                    <a:pt x="125" y="44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72" y="490"/>
                  </a:lnTo>
                  <a:lnTo>
                    <a:pt x="191" y="511"/>
                  </a:lnTo>
                  <a:lnTo>
                    <a:pt x="200" y="522"/>
                  </a:lnTo>
                  <a:lnTo>
                    <a:pt x="205" y="532"/>
                  </a:lnTo>
                  <a:lnTo>
                    <a:pt x="211" y="543"/>
                  </a:lnTo>
                  <a:lnTo>
                    <a:pt x="214" y="553"/>
                  </a:lnTo>
                  <a:lnTo>
                    <a:pt x="214" y="553"/>
                  </a:lnTo>
                  <a:lnTo>
                    <a:pt x="220" y="595"/>
                  </a:lnTo>
                  <a:lnTo>
                    <a:pt x="227" y="639"/>
                  </a:lnTo>
                  <a:lnTo>
                    <a:pt x="232" y="662"/>
                  </a:lnTo>
                  <a:lnTo>
                    <a:pt x="237" y="681"/>
                  </a:lnTo>
                  <a:lnTo>
                    <a:pt x="246" y="701"/>
                  </a:lnTo>
                  <a:lnTo>
                    <a:pt x="255" y="717"/>
                  </a:lnTo>
                  <a:lnTo>
                    <a:pt x="255" y="717"/>
                  </a:lnTo>
                  <a:lnTo>
                    <a:pt x="235" y="727"/>
                  </a:lnTo>
                  <a:lnTo>
                    <a:pt x="220" y="739"/>
                  </a:lnTo>
                  <a:lnTo>
                    <a:pt x="205" y="753"/>
                  </a:lnTo>
                  <a:lnTo>
                    <a:pt x="190" y="771"/>
                  </a:lnTo>
                  <a:lnTo>
                    <a:pt x="190" y="771"/>
                  </a:lnTo>
                  <a:close/>
                  <a:moveTo>
                    <a:pt x="889" y="1187"/>
                  </a:moveTo>
                  <a:lnTo>
                    <a:pt x="889" y="1187"/>
                  </a:lnTo>
                  <a:lnTo>
                    <a:pt x="875" y="1177"/>
                  </a:lnTo>
                  <a:lnTo>
                    <a:pt x="859" y="1170"/>
                  </a:lnTo>
                  <a:lnTo>
                    <a:pt x="843" y="1165"/>
                  </a:lnTo>
                  <a:lnTo>
                    <a:pt x="827" y="1161"/>
                  </a:lnTo>
                  <a:lnTo>
                    <a:pt x="810" y="1161"/>
                  </a:lnTo>
                  <a:lnTo>
                    <a:pt x="794" y="1165"/>
                  </a:lnTo>
                  <a:lnTo>
                    <a:pt x="778" y="1168"/>
                  </a:lnTo>
                  <a:lnTo>
                    <a:pt x="764" y="1177"/>
                  </a:lnTo>
                  <a:lnTo>
                    <a:pt x="764" y="1177"/>
                  </a:lnTo>
                  <a:lnTo>
                    <a:pt x="759" y="1177"/>
                  </a:lnTo>
                  <a:lnTo>
                    <a:pt x="755" y="1175"/>
                  </a:lnTo>
                  <a:lnTo>
                    <a:pt x="755" y="1175"/>
                  </a:lnTo>
                  <a:lnTo>
                    <a:pt x="754" y="1173"/>
                  </a:lnTo>
                  <a:lnTo>
                    <a:pt x="754" y="1168"/>
                  </a:lnTo>
                  <a:lnTo>
                    <a:pt x="754" y="1168"/>
                  </a:lnTo>
                  <a:lnTo>
                    <a:pt x="755" y="1156"/>
                  </a:lnTo>
                  <a:lnTo>
                    <a:pt x="755" y="1142"/>
                  </a:lnTo>
                  <a:lnTo>
                    <a:pt x="752" y="1128"/>
                  </a:lnTo>
                  <a:lnTo>
                    <a:pt x="748" y="1114"/>
                  </a:lnTo>
                  <a:lnTo>
                    <a:pt x="743" y="1101"/>
                  </a:lnTo>
                  <a:lnTo>
                    <a:pt x="736" y="1089"/>
                  </a:lnTo>
                  <a:lnTo>
                    <a:pt x="727" y="1077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18" y="1068"/>
                  </a:lnTo>
                  <a:lnTo>
                    <a:pt x="704" y="1057"/>
                  </a:lnTo>
                  <a:lnTo>
                    <a:pt x="689" y="1049"/>
                  </a:lnTo>
                  <a:lnTo>
                    <a:pt x="673" y="1045"/>
                  </a:lnTo>
                  <a:lnTo>
                    <a:pt x="655" y="1042"/>
                  </a:lnTo>
                  <a:lnTo>
                    <a:pt x="639" y="1042"/>
                  </a:lnTo>
                  <a:lnTo>
                    <a:pt x="624" y="1043"/>
                  </a:lnTo>
                  <a:lnTo>
                    <a:pt x="608" y="1049"/>
                  </a:lnTo>
                  <a:lnTo>
                    <a:pt x="592" y="1057"/>
                  </a:lnTo>
                  <a:lnTo>
                    <a:pt x="592" y="1057"/>
                  </a:lnTo>
                  <a:lnTo>
                    <a:pt x="588" y="1057"/>
                  </a:lnTo>
                  <a:lnTo>
                    <a:pt x="585" y="1056"/>
                  </a:lnTo>
                  <a:lnTo>
                    <a:pt x="585" y="1056"/>
                  </a:lnTo>
                  <a:lnTo>
                    <a:pt x="581" y="1054"/>
                  </a:lnTo>
                  <a:lnTo>
                    <a:pt x="581" y="1049"/>
                  </a:lnTo>
                  <a:lnTo>
                    <a:pt x="581" y="1049"/>
                  </a:lnTo>
                  <a:lnTo>
                    <a:pt x="583" y="1035"/>
                  </a:lnTo>
                  <a:lnTo>
                    <a:pt x="583" y="1022"/>
                  </a:lnTo>
                  <a:lnTo>
                    <a:pt x="581" y="1008"/>
                  </a:lnTo>
                  <a:lnTo>
                    <a:pt x="578" y="994"/>
                  </a:lnTo>
                  <a:lnTo>
                    <a:pt x="573" y="982"/>
                  </a:lnTo>
                  <a:lnTo>
                    <a:pt x="566" y="970"/>
                  </a:lnTo>
                  <a:lnTo>
                    <a:pt x="557" y="957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46" y="948"/>
                  </a:lnTo>
                  <a:lnTo>
                    <a:pt x="536" y="940"/>
                  </a:lnTo>
                  <a:lnTo>
                    <a:pt x="523" y="933"/>
                  </a:lnTo>
                  <a:lnTo>
                    <a:pt x="509" y="927"/>
                  </a:lnTo>
                  <a:lnTo>
                    <a:pt x="497" y="924"/>
                  </a:lnTo>
                  <a:lnTo>
                    <a:pt x="483" y="922"/>
                  </a:lnTo>
                  <a:lnTo>
                    <a:pt x="469" y="922"/>
                  </a:lnTo>
                  <a:lnTo>
                    <a:pt x="455" y="924"/>
                  </a:lnTo>
                  <a:lnTo>
                    <a:pt x="443" y="927"/>
                  </a:lnTo>
                  <a:lnTo>
                    <a:pt x="443" y="927"/>
                  </a:lnTo>
                  <a:lnTo>
                    <a:pt x="439" y="927"/>
                  </a:lnTo>
                  <a:lnTo>
                    <a:pt x="436" y="926"/>
                  </a:lnTo>
                  <a:lnTo>
                    <a:pt x="436" y="926"/>
                  </a:lnTo>
                  <a:lnTo>
                    <a:pt x="434" y="922"/>
                  </a:lnTo>
                  <a:lnTo>
                    <a:pt x="434" y="919"/>
                  </a:lnTo>
                  <a:lnTo>
                    <a:pt x="434" y="919"/>
                  </a:lnTo>
                  <a:lnTo>
                    <a:pt x="439" y="901"/>
                  </a:lnTo>
                  <a:lnTo>
                    <a:pt x="443" y="885"/>
                  </a:lnTo>
                  <a:lnTo>
                    <a:pt x="443" y="868"/>
                  </a:lnTo>
                  <a:lnTo>
                    <a:pt x="441" y="852"/>
                  </a:lnTo>
                  <a:lnTo>
                    <a:pt x="436" y="836"/>
                  </a:lnTo>
                  <a:lnTo>
                    <a:pt x="429" y="820"/>
                  </a:lnTo>
                  <a:lnTo>
                    <a:pt x="418" y="806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406" y="794"/>
                  </a:lnTo>
                  <a:lnTo>
                    <a:pt x="397" y="787"/>
                  </a:lnTo>
                  <a:lnTo>
                    <a:pt x="388" y="782"/>
                  </a:lnTo>
                  <a:lnTo>
                    <a:pt x="378" y="776"/>
                  </a:lnTo>
                  <a:lnTo>
                    <a:pt x="369" y="773"/>
                  </a:lnTo>
                  <a:lnTo>
                    <a:pt x="348" y="767"/>
                  </a:lnTo>
                  <a:lnTo>
                    <a:pt x="327" y="767"/>
                  </a:lnTo>
                  <a:lnTo>
                    <a:pt x="307" y="771"/>
                  </a:lnTo>
                  <a:lnTo>
                    <a:pt x="288" y="778"/>
                  </a:lnTo>
                  <a:lnTo>
                    <a:pt x="279" y="783"/>
                  </a:lnTo>
                  <a:lnTo>
                    <a:pt x="270" y="790"/>
                  </a:lnTo>
                  <a:lnTo>
                    <a:pt x="262" y="797"/>
                  </a:lnTo>
                  <a:lnTo>
                    <a:pt x="255" y="804"/>
                  </a:lnTo>
                  <a:lnTo>
                    <a:pt x="223" y="840"/>
                  </a:lnTo>
                  <a:lnTo>
                    <a:pt x="223" y="840"/>
                  </a:lnTo>
                  <a:lnTo>
                    <a:pt x="216" y="848"/>
                  </a:lnTo>
                  <a:lnTo>
                    <a:pt x="211" y="859"/>
                  </a:lnTo>
                  <a:lnTo>
                    <a:pt x="205" y="868"/>
                  </a:lnTo>
                  <a:lnTo>
                    <a:pt x="202" y="878"/>
                  </a:lnTo>
                  <a:lnTo>
                    <a:pt x="198" y="898"/>
                  </a:lnTo>
                  <a:lnTo>
                    <a:pt x="197" y="919"/>
                  </a:lnTo>
                  <a:lnTo>
                    <a:pt x="200" y="938"/>
                  </a:lnTo>
                  <a:lnTo>
                    <a:pt x="209" y="957"/>
                  </a:lnTo>
                  <a:lnTo>
                    <a:pt x="214" y="968"/>
                  </a:lnTo>
                  <a:lnTo>
                    <a:pt x="220" y="977"/>
                  </a:lnTo>
                  <a:lnTo>
                    <a:pt x="227" y="984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34" y="992"/>
                  </a:lnTo>
                  <a:lnTo>
                    <a:pt x="244" y="999"/>
                  </a:lnTo>
                  <a:lnTo>
                    <a:pt x="256" y="1006"/>
                  </a:lnTo>
                  <a:lnTo>
                    <a:pt x="269" y="1012"/>
                  </a:lnTo>
                  <a:lnTo>
                    <a:pt x="281" y="1015"/>
                  </a:lnTo>
                  <a:lnTo>
                    <a:pt x="293" y="1017"/>
                  </a:lnTo>
                  <a:lnTo>
                    <a:pt x="306" y="1017"/>
                  </a:lnTo>
                  <a:lnTo>
                    <a:pt x="318" y="1017"/>
                  </a:lnTo>
                  <a:lnTo>
                    <a:pt x="330" y="1015"/>
                  </a:lnTo>
                  <a:lnTo>
                    <a:pt x="330" y="1015"/>
                  </a:lnTo>
                  <a:lnTo>
                    <a:pt x="335" y="1015"/>
                  </a:lnTo>
                  <a:lnTo>
                    <a:pt x="339" y="1017"/>
                  </a:lnTo>
                  <a:lnTo>
                    <a:pt x="339" y="1017"/>
                  </a:lnTo>
                  <a:lnTo>
                    <a:pt x="339" y="1022"/>
                  </a:lnTo>
                  <a:lnTo>
                    <a:pt x="337" y="1026"/>
                  </a:lnTo>
                  <a:lnTo>
                    <a:pt x="337" y="1026"/>
                  </a:lnTo>
                  <a:lnTo>
                    <a:pt x="327" y="1043"/>
                  </a:lnTo>
                  <a:lnTo>
                    <a:pt x="320" y="1063"/>
                  </a:lnTo>
                  <a:lnTo>
                    <a:pt x="316" y="1082"/>
                  </a:lnTo>
                  <a:lnTo>
                    <a:pt x="316" y="1101"/>
                  </a:lnTo>
                  <a:lnTo>
                    <a:pt x="320" y="1121"/>
                  </a:lnTo>
                  <a:lnTo>
                    <a:pt x="327" y="1140"/>
                  </a:lnTo>
                  <a:lnTo>
                    <a:pt x="337" y="1158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53" y="1173"/>
                  </a:lnTo>
                  <a:lnTo>
                    <a:pt x="369" y="1184"/>
                  </a:lnTo>
                  <a:lnTo>
                    <a:pt x="388" y="1193"/>
                  </a:lnTo>
                  <a:lnTo>
                    <a:pt x="407" y="1198"/>
                  </a:lnTo>
                  <a:lnTo>
                    <a:pt x="427" y="1198"/>
                  </a:lnTo>
                  <a:lnTo>
                    <a:pt x="446" y="1196"/>
                  </a:lnTo>
                  <a:lnTo>
                    <a:pt x="465" y="1189"/>
                  </a:lnTo>
                  <a:lnTo>
                    <a:pt x="483" y="1180"/>
                  </a:lnTo>
                  <a:lnTo>
                    <a:pt x="499" y="1168"/>
                  </a:lnTo>
                  <a:lnTo>
                    <a:pt x="499" y="1168"/>
                  </a:lnTo>
                  <a:lnTo>
                    <a:pt x="502" y="1166"/>
                  </a:lnTo>
                  <a:lnTo>
                    <a:pt x="506" y="1166"/>
                  </a:lnTo>
                  <a:lnTo>
                    <a:pt x="506" y="1166"/>
                  </a:lnTo>
                  <a:lnTo>
                    <a:pt x="509" y="1170"/>
                  </a:lnTo>
                  <a:lnTo>
                    <a:pt x="509" y="1173"/>
                  </a:lnTo>
                  <a:lnTo>
                    <a:pt x="509" y="1173"/>
                  </a:lnTo>
                  <a:lnTo>
                    <a:pt x="509" y="1186"/>
                  </a:lnTo>
                  <a:lnTo>
                    <a:pt x="511" y="1198"/>
                  </a:lnTo>
                  <a:lnTo>
                    <a:pt x="513" y="1212"/>
                  </a:lnTo>
                  <a:lnTo>
                    <a:pt x="516" y="1223"/>
                  </a:lnTo>
                  <a:lnTo>
                    <a:pt x="522" y="1235"/>
                  </a:lnTo>
                  <a:lnTo>
                    <a:pt x="529" y="1245"/>
                  </a:lnTo>
                  <a:lnTo>
                    <a:pt x="537" y="125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46" y="1266"/>
                  </a:lnTo>
                  <a:lnTo>
                    <a:pt x="564" y="1277"/>
                  </a:lnTo>
                  <a:lnTo>
                    <a:pt x="581" y="1286"/>
                  </a:lnTo>
                  <a:lnTo>
                    <a:pt x="601" y="1291"/>
                  </a:lnTo>
                  <a:lnTo>
                    <a:pt x="620" y="1291"/>
                  </a:lnTo>
                  <a:lnTo>
                    <a:pt x="639" y="1289"/>
                  </a:lnTo>
                  <a:lnTo>
                    <a:pt x="659" y="1282"/>
                  </a:lnTo>
                  <a:lnTo>
                    <a:pt x="676" y="1273"/>
                  </a:lnTo>
                  <a:lnTo>
                    <a:pt x="692" y="1261"/>
                  </a:lnTo>
                  <a:lnTo>
                    <a:pt x="692" y="1261"/>
                  </a:lnTo>
                  <a:lnTo>
                    <a:pt x="696" y="1259"/>
                  </a:lnTo>
                  <a:lnTo>
                    <a:pt x="699" y="1259"/>
                  </a:lnTo>
                  <a:lnTo>
                    <a:pt x="699" y="1259"/>
                  </a:lnTo>
                  <a:lnTo>
                    <a:pt x="703" y="1263"/>
                  </a:lnTo>
                  <a:lnTo>
                    <a:pt x="704" y="1266"/>
                  </a:lnTo>
                  <a:lnTo>
                    <a:pt x="704" y="1266"/>
                  </a:lnTo>
                  <a:lnTo>
                    <a:pt x="703" y="1279"/>
                  </a:lnTo>
                  <a:lnTo>
                    <a:pt x="704" y="1291"/>
                  </a:lnTo>
                  <a:lnTo>
                    <a:pt x="706" y="1305"/>
                  </a:lnTo>
                  <a:lnTo>
                    <a:pt x="711" y="1316"/>
                  </a:lnTo>
                  <a:lnTo>
                    <a:pt x="717" y="1328"/>
                  </a:lnTo>
                  <a:lnTo>
                    <a:pt x="722" y="1338"/>
                  </a:lnTo>
                  <a:lnTo>
                    <a:pt x="731" y="1349"/>
                  </a:lnTo>
                  <a:lnTo>
                    <a:pt x="741" y="1360"/>
                  </a:lnTo>
                  <a:lnTo>
                    <a:pt x="741" y="1360"/>
                  </a:lnTo>
                  <a:lnTo>
                    <a:pt x="748" y="1365"/>
                  </a:lnTo>
                  <a:lnTo>
                    <a:pt x="759" y="1372"/>
                  </a:lnTo>
                  <a:lnTo>
                    <a:pt x="768" y="1375"/>
                  </a:lnTo>
                  <a:lnTo>
                    <a:pt x="778" y="1379"/>
                  </a:lnTo>
                  <a:lnTo>
                    <a:pt x="798" y="1384"/>
                  </a:lnTo>
                  <a:lnTo>
                    <a:pt x="819" y="1384"/>
                  </a:lnTo>
                  <a:lnTo>
                    <a:pt x="840" y="1381"/>
                  </a:lnTo>
                  <a:lnTo>
                    <a:pt x="859" y="1374"/>
                  </a:lnTo>
                  <a:lnTo>
                    <a:pt x="868" y="1368"/>
                  </a:lnTo>
                  <a:lnTo>
                    <a:pt x="877" y="1363"/>
                  </a:lnTo>
                  <a:lnTo>
                    <a:pt x="884" y="1356"/>
                  </a:lnTo>
                  <a:lnTo>
                    <a:pt x="892" y="1347"/>
                  </a:lnTo>
                  <a:lnTo>
                    <a:pt x="899" y="1338"/>
                  </a:lnTo>
                  <a:lnTo>
                    <a:pt x="899" y="1338"/>
                  </a:lnTo>
                  <a:lnTo>
                    <a:pt x="906" y="1330"/>
                  </a:lnTo>
                  <a:lnTo>
                    <a:pt x="912" y="1321"/>
                  </a:lnTo>
                  <a:lnTo>
                    <a:pt x="917" y="1310"/>
                  </a:lnTo>
                  <a:lnTo>
                    <a:pt x="920" y="1302"/>
                  </a:lnTo>
                  <a:lnTo>
                    <a:pt x="926" y="1280"/>
                  </a:lnTo>
                  <a:lnTo>
                    <a:pt x="926" y="1261"/>
                  </a:lnTo>
                  <a:lnTo>
                    <a:pt x="922" y="1240"/>
                  </a:lnTo>
                  <a:lnTo>
                    <a:pt x="915" y="1221"/>
                  </a:lnTo>
                  <a:lnTo>
                    <a:pt x="910" y="1212"/>
                  </a:lnTo>
                  <a:lnTo>
                    <a:pt x="903" y="1203"/>
                  </a:lnTo>
                  <a:lnTo>
                    <a:pt x="896" y="1194"/>
                  </a:lnTo>
                  <a:lnTo>
                    <a:pt x="889" y="1187"/>
                  </a:lnTo>
                  <a:lnTo>
                    <a:pt x="889" y="1187"/>
                  </a:lnTo>
                  <a:close/>
                  <a:moveTo>
                    <a:pt x="1177" y="377"/>
                  </a:moveTo>
                  <a:lnTo>
                    <a:pt x="1177" y="377"/>
                  </a:lnTo>
                  <a:lnTo>
                    <a:pt x="1458" y="648"/>
                  </a:lnTo>
                  <a:lnTo>
                    <a:pt x="1458" y="648"/>
                  </a:lnTo>
                  <a:lnTo>
                    <a:pt x="1469" y="655"/>
                  </a:lnTo>
                  <a:lnTo>
                    <a:pt x="1479" y="660"/>
                  </a:lnTo>
                  <a:lnTo>
                    <a:pt x="1491" y="664"/>
                  </a:lnTo>
                  <a:lnTo>
                    <a:pt x="1506" y="662"/>
                  </a:lnTo>
                  <a:lnTo>
                    <a:pt x="1506" y="662"/>
                  </a:lnTo>
                  <a:lnTo>
                    <a:pt x="1518" y="659"/>
                  </a:lnTo>
                  <a:lnTo>
                    <a:pt x="1528" y="653"/>
                  </a:lnTo>
                  <a:lnTo>
                    <a:pt x="1539" y="645"/>
                  </a:lnTo>
                  <a:lnTo>
                    <a:pt x="1546" y="634"/>
                  </a:lnTo>
                  <a:lnTo>
                    <a:pt x="1546" y="634"/>
                  </a:lnTo>
                  <a:lnTo>
                    <a:pt x="1562" y="604"/>
                  </a:lnTo>
                  <a:lnTo>
                    <a:pt x="1574" y="572"/>
                  </a:lnTo>
                  <a:lnTo>
                    <a:pt x="1583" y="539"/>
                  </a:lnTo>
                  <a:lnTo>
                    <a:pt x="1592" y="504"/>
                  </a:lnTo>
                  <a:lnTo>
                    <a:pt x="1592" y="504"/>
                  </a:lnTo>
                  <a:lnTo>
                    <a:pt x="1595" y="488"/>
                  </a:lnTo>
                  <a:lnTo>
                    <a:pt x="1600" y="474"/>
                  </a:lnTo>
                  <a:lnTo>
                    <a:pt x="1609" y="462"/>
                  </a:lnTo>
                  <a:lnTo>
                    <a:pt x="1618" y="450"/>
                  </a:lnTo>
                  <a:lnTo>
                    <a:pt x="1667" y="397"/>
                  </a:lnTo>
                  <a:lnTo>
                    <a:pt x="1667" y="397"/>
                  </a:lnTo>
                  <a:lnTo>
                    <a:pt x="1681" y="381"/>
                  </a:lnTo>
                  <a:lnTo>
                    <a:pt x="1690" y="363"/>
                  </a:lnTo>
                  <a:lnTo>
                    <a:pt x="1695" y="344"/>
                  </a:lnTo>
                  <a:lnTo>
                    <a:pt x="1697" y="325"/>
                  </a:lnTo>
                  <a:lnTo>
                    <a:pt x="1695" y="307"/>
                  </a:lnTo>
                  <a:lnTo>
                    <a:pt x="1690" y="288"/>
                  </a:lnTo>
                  <a:lnTo>
                    <a:pt x="1681" y="270"/>
                  </a:lnTo>
                  <a:lnTo>
                    <a:pt x="1669" y="255"/>
                  </a:lnTo>
                  <a:lnTo>
                    <a:pt x="1467" y="33"/>
                  </a:lnTo>
                  <a:lnTo>
                    <a:pt x="1467" y="33"/>
                  </a:lnTo>
                  <a:lnTo>
                    <a:pt x="1451" y="19"/>
                  </a:lnTo>
                  <a:lnTo>
                    <a:pt x="1435" y="10"/>
                  </a:lnTo>
                  <a:lnTo>
                    <a:pt x="1416" y="3"/>
                  </a:lnTo>
                  <a:lnTo>
                    <a:pt x="1397" y="0"/>
                  </a:lnTo>
                  <a:lnTo>
                    <a:pt x="1377" y="0"/>
                  </a:lnTo>
                  <a:lnTo>
                    <a:pt x="1358" y="3"/>
                  </a:lnTo>
                  <a:lnTo>
                    <a:pt x="1340" y="10"/>
                  </a:lnTo>
                  <a:lnTo>
                    <a:pt x="1323" y="23"/>
                  </a:lnTo>
                  <a:lnTo>
                    <a:pt x="1275" y="61"/>
                  </a:lnTo>
                  <a:lnTo>
                    <a:pt x="1275" y="61"/>
                  </a:lnTo>
                  <a:lnTo>
                    <a:pt x="1258" y="72"/>
                  </a:lnTo>
                  <a:lnTo>
                    <a:pt x="1247" y="77"/>
                  </a:lnTo>
                  <a:lnTo>
                    <a:pt x="1238" y="81"/>
                  </a:lnTo>
                  <a:lnTo>
                    <a:pt x="1228" y="82"/>
                  </a:lnTo>
                  <a:lnTo>
                    <a:pt x="1217" y="84"/>
                  </a:lnTo>
                  <a:lnTo>
                    <a:pt x="1196" y="84"/>
                  </a:lnTo>
                  <a:lnTo>
                    <a:pt x="1196" y="84"/>
                  </a:lnTo>
                  <a:lnTo>
                    <a:pt x="1045" y="65"/>
                  </a:lnTo>
                  <a:lnTo>
                    <a:pt x="1045" y="65"/>
                  </a:lnTo>
                  <a:lnTo>
                    <a:pt x="1012" y="63"/>
                  </a:lnTo>
                  <a:lnTo>
                    <a:pt x="977" y="63"/>
                  </a:lnTo>
                  <a:lnTo>
                    <a:pt x="943" y="67"/>
                  </a:lnTo>
                  <a:lnTo>
                    <a:pt x="912" y="74"/>
                  </a:lnTo>
                  <a:lnTo>
                    <a:pt x="880" y="84"/>
                  </a:lnTo>
                  <a:lnTo>
                    <a:pt x="848" y="98"/>
                  </a:lnTo>
                  <a:lnTo>
                    <a:pt x="819" y="114"/>
                  </a:lnTo>
                  <a:lnTo>
                    <a:pt x="790" y="135"/>
                  </a:lnTo>
                  <a:lnTo>
                    <a:pt x="790" y="135"/>
                  </a:lnTo>
                  <a:lnTo>
                    <a:pt x="641" y="249"/>
                  </a:lnTo>
                  <a:lnTo>
                    <a:pt x="492" y="365"/>
                  </a:lnTo>
                  <a:lnTo>
                    <a:pt x="492" y="365"/>
                  </a:lnTo>
                  <a:lnTo>
                    <a:pt x="476" y="379"/>
                  </a:lnTo>
                  <a:lnTo>
                    <a:pt x="465" y="395"/>
                  </a:lnTo>
                  <a:lnTo>
                    <a:pt x="458" y="411"/>
                  </a:lnTo>
                  <a:lnTo>
                    <a:pt x="457" y="425"/>
                  </a:lnTo>
                  <a:lnTo>
                    <a:pt x="458" y="441"/>
                  </a:lnTo>
                  <a:lnTo>
                    <a:pt x="464" y="455"/>
                  </a:lnTo>
                  <a:lnTo>
                    <a:pt x="472" y="467"/>
                  </a:lnTo>
                  <a:lnTo>
                    <a:pt x="483" y="478"/>
                  </a:lnTo>
                  <a:lnTo>
                    <a:pt x="495" y="486"/>
                  </a:lnTo>
                  <a:lnTo>
                    <a:pt x="511" y="495"/>
                  </a:lnTo>
                  <a:lnTo>
                    <a:pt x="529" y="499"/>
                  </a:lnTo>
                  <a:lnTo>
                    <a:pt x="548" y="502"/>
                  </a:lnTo>
                  <a:lnTo>
                    <a:pt x="569" y="500"/>
                  </a:lnTo>
                  <a:lnTo>
                    <a:pt x="590" y="497"/>
                  </a:lnTo>
                  <a:lnTo>
                    <a:pt x="611" y="490"/>
                  </a:lnTo>
                  <a:lnTo>
                    <a:pt x="634" y="478"/>
                  </a:lnTo>
                  <a:lnTo>
                    <a:pt x="850" y="344"/>
                  </a:lnTo>
                  <a:lnTo>
                    <a:pt x="850" y="344"/>
                  </a:lnTo>
                  <a:lnTo>
                    <a:pt x="863" y="337"/>
                  </a:lnTo>
                  <a:lnTo>
                    <a:pt x="875" y="332"/>
                  </a:lnTo>
                  <a:lnTo>
                    <a:pt x="887" y="330"/>
                  </a:lnTo>
                  <a:lnTo>
                    <a:pt x="899" y="328"/>
                  </a:lnTo>
                  <a:lnTo>
                    <a:pt x="912" y="328"/>
                  </a:lnTo>
                  <a:lnTo>
                    <a:pt x="924" y="328"/>
                  </a:lnTo>
                  <a:lnTo>
                    <a:pt x="936" y="332"/>
                  </a:lnTo>
                  <a:lnTo>
                    <a:pt x="949" y="337"/>
                  </a:lnTo>
                  <a:lnTo>
                    <a:pt x="949" y="337"/>
                  </a:lnTo>
                  <a:lnTo>
                    <a:pt x="964" y="342"/>
                  </a:lnTo>
                  <a:lnTo>
                    <a:pt x="982" y="348"/>
                  </a:lnTo>
                  <a:lnTo>
                    <a:pt x="1000" y="351"/>
                  </a:lnTo>
                  <a:lnTo>
                    <a:pt x="1017" y="353"/>
                  </a:lnTo>
                  <a:lnTo>
                    <a:pt x="1035" y="355"/>
                  </a:lnTo>
                  <a:lnTo>
                    <a:pt x="1052" y="355"/>
                  </a:lnTo>
                  <a:lnTo>
                    <a:pt x="1070" y="353"/>
                  </a:lnTo>
                  <a:lnTo>
                    <a:pt x="1086" y="351"/>
                  </a:lnTo>
                  <a:lnTo>
                    <a:pt x="1086" y="351"/>
                  </a:lnTo>
                  <a:lnTo>
                    <a:pt x="1098" y="349"/>
                  </a:lnTo>
                  <a:lnTo>
                    <a:pt x="1110" y="349"/>
                  </a:lnTo>
                  <a:lnTo>
                    <a:pt x="1123" y="349"/>
                  </a:lnTo>
                  <a:lnTo>
                    <a:pt x="1135" y="353"/>
                  </a:lnTo>
                  <a:lnTo>
                    <a:pt x="1145" y="356"/>
                  </a:lnTo>
                  <a:lnTo>
                    <a:pt x="1156" y="363"/>
                  </a:lnTo>
                  <a:lnTo>
                    <a:pt x="1166" y="370"/>
                  </a:lnTo>
                  <a:lnTo>
                    <a:pt x="1177" y="377"/>
                  </a:lnTo>
                  <a:lnTo>
                    <a:pt x="1177" y="377"/>
                  </a:lnTo>
                  <a:close/>
                </a:path>
              </a:pathLst>
            </a:custGeom>
            <a:solidFill>
              <a:srgbClr val="15587D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181968" y="1053830"/>
            <a:ext cx="581330" cy="581331"/>
            <a:chOff x="2828874" y="620671"/>
            <a:chExt cx="581330" cy="581331"/>
          </a:xfrm>
        </p:grpSpPr>
        <p:sp>
          <p:nvSpPr>
            <p:cNvPr id="17" name="Teardrop 1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87372" y="826860"/>
            <a:ext cx="581330" cy="581331"/>
            <a:chOff x="514172" y="2985860"/>
            <a:chExt cx="581330" cy="581331"/>
          </a:xfrm>
        </p:grpSpPr>
        <p:sp>
          <p:nvSpPr>
            <p:cNvPr id="29" name="Teardrop 28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2270074" y="5385964"/>
            <a:ext cx="581330" cy="581331"/>
            <a:chOff x="2867384" y="5386160"/>
            <a:chExt cx="581330" cy="581331"/>
          </a:xfrm>
        </p:grpSpPr>
        <p:sp>
          <p:nvSpPr>
            <p:cNvPr id="26" name="Teardrop 2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62297" y="4171511"/>
            <a:ext cx="581330" cy="581331"/>
            <a:chOff x="9727404" y="4132372"/>
            <a:chExt cx="581330" cy="581331"/>
          </a:xfrm>
        </p:grpSpPr>
        <p:sp>
          <p:nvSpPr>
            <p:cNvPr id="32" name="Teardrop 31"/>
            <p:cNvSpPr/>
            <p:nvPr/>
          </p:nvSpPr>
          <p:spPr>
            <a:xfrm rot="8100000">
              <a:off x="9727404" y="4132372"/>
              <a:ext cx="581330" cy="581331"/>
            </a:xfrm>
            <a:prstGeom prst="teardrop">
              <a:avLst/>
            </a:prstGeom>
            <a:solidFill>
              <a:srgbClr val="FFB10D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9777443" y="4181739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A87000"/>
                  </a:gs>
                  <a:gs pos="0">
                    <a:srgbClr val="A87000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69106" y="4263316"/>
              <a:ext cx="297926" cy="297926"/>
            </a:xfrm>
            <a:custGeom>
              <a:avLst/>
              <a:gdLst>
                <a:gd name="T0" fmla="*/ 810 w 1799"/>
                <a:gd name="T1" fmla="*/ 30 h 1799"/>
                <a:gd name="T2" fmla="*/ 746 w 1799"/>
                <a:gd name="T3" fmla="*/ 134 h 1799"/>
                <a:gd name="T4" fmla="*/ 764 w 1799"/>
                <a:gd name="T5" fmla="*/ 253 h 1799"/>
                <a:gd name="T6" fmla="*/ 857 w 1799"/>
                <a:gd name="T7" fmla="*/ 353 h 1799"/>
                <a:gd name="T8" fmla="*/ 964 w 1799"/>
                <a:gd name="T9" fmla="*/ 344 h 1799"/>
                <a:gd name="T10" fmla="*/ 1045 w 1799"/>
                <a:gd name="T11" fmla="*/ 230 h 1799"/>
                <a:gd name="T12" fmla="*/ 1047 w 1799"/>
                <a:gd name="T13" fmla="*/ 112 h 1799"/>
                <a:gd name="T14" fmla="*/ 971 w 1799"/>
                <a:gd name="T15" fmla="*/ 18 h 1799"/>
                <a:gd name="T16" fmla="*/ 1003 w 1799"/>
                <a:gd name="T17" fmla="*/ 430 h 1799"/>
                <a:gd name="T18" fmla="*/ 1154 w 1799"/>
                <a:gd name="T19" fmla="*/ 443 h 1799"/>
                <a:gd name="T20" fmla="*/ 1207 w 1799"/>
                <a:gd name="T21" fmla="*/ 495 h 1799"/>
                <a:gd name="T22" fmla="*/ 1221 w 1799"/>
                <a:gd name="T23" fmla="*/ 764 h 1799"/>
                <a:gd name="T24" fmla="*/ 604 w 1799"/>
                <a:gd name="T25" fmla="*/ 778 h 1799"/>
                <a:gd name="T26" fmla="*/ 566 w 1799"/>
                <a:gd name="T27" fmla="*/ 727 h 1799"/>
                <a:gd name="T28" fmla="*/ 606 w 1799"/>
                <a:gd name="T29" fmla="*/ 471 h 1799"/>
                <a:gd name="T30" fmla="*/ 778 w 1799"/>
                <a:gd name="T31" fmla="*/ 418 h 1799"/>
                <a:gd name="T32" fmla="*/ 318 w 1799"/>
                <a:gd name="T33" fmla="*/ 907 h 1799"/>
                <a:gd name="T34" fmla="*/ 214 w 1799"/>
                <a:gd name="T35" fmla="*/ 968 h 1799"/>
                <a:gd name="T36" fmla="*/ 181 w 1799"/>
                <a:gd name="T37" fmla="*/ 1072 h 1799"/>
                <a:gd name="T38" fmla="*/ 228 w 1799"/>
                <a:gd name="T39" fmla="*/ 1205 h 1799"/>
                <a:gd name="T40" fmla="*/ 339 w 1799"/>
                <a:gd name="T41" fmla="*/ 1268 h 1799"/>
                <a:gd name="T42" fmla="*/ 437 w 1799"/>
                <a:gd name="T43" fmla="*/ 1216 h 1799"/>
                <a:gd name="T44" fmla="*/ 492 w 1799"/>
                <a:gd name="T45" fmla="*/ 1084 h 1799"/>
                <a:gd name="T46" fmla="*/ 464 w 1799"/>
                <a:gd name="T47" fmla="*/ 975 h 1799"/>
                <a:gd name="T48" fmla="*/ 365 w 1799"/>
                <a:gd name="T49" fmla="*/ 908 h 1799"/>
                <a:gd name="T50" fmla="*/ 451 w 1799"/>
                <a:gd name="T51" fmla="*/ 1326 h 1799"/>
                <a:gd name="T52" fmla="*/ 623 w 1799"/>
                <a:gd name="T53" fmla="*/ 1369 h 1799"/>
                <a:gd name="T54" fmla="*/ 671 w 1799"/>
                <a:gd name="T55" fmla="*/ 1644 h 1799"/>
                <a:gd name="T56" fmla="*/ 652 w 1799"/>
                <a:gd name="T57" fmla="*/ 1787 h 1799"/>
                <a:gd name="T58" fmla="*/ 35 w 1799"/>
                <a:gd name="T59" fmla="*/ 1795 h 1799"/>
                <a:gd name="T60" fmla="*/ 2 w 1799"/>
                <a:gd name="T61" fmla="*/ 1716 h 1799"/>
                <a:gd name="T62" fmla="*/ 37 w 1799"/>
                <a:gd name="T63" fmla="*/ 1386 h 1799"/>
                <a:gd name="T64" fmla="*/ 205 w 1799"/>
                <a:gd name="T65" fmla="*/ 1325 h 1799"/>
                <a:gd name="T66" fmla="*/ 857 w 1799"/>
                <a:gd name="T67" fmla="*/ 907 h 1799"/>
                <a:gd name="T68" fmla="*/ 899 w 1799"/>
                <a:gd name="T69" fmla="*/ 864 h 1799"/>
                <a:gd name="T70" fmla="*/ 941 w 1799"/>
                <a:gd name="T71" fmla="*/ 898 h 1799"/>
                <a:gd name="T72" fmla="*/ 1122 w 1799"/>
                <a:gd name="T73" fmla="*/ 1202 h 1799"/>
                <a:gd name="T74" fmla="*/ 1101 w 1799"/>
                <a:gd name="T75" fmla="*/ 1251 h 1799"/>
                <a:gd name="T76" fmla="*/ 738 w 1799"/>
                <a:gd name="T77" fmla="*/ 1249 h 1799"/>
                <a:gd name="T78" fmla="*/ 680 w 1799"/>
                <a:gd name="T79" fmla="*/ 1233 h 1799"/>
                <a:gd name="T80" fmla="*/ 688 w 1799"/>
                <a:gd name="T81" fmla="*/ 1181 h 1799"/>
                <a:gd name="T82" fmla="*/ 1430 w 1799"/>
                <a:gd name="T83" fmla="*/ 910 h 1799"/>
                <a:gd name="T84" fmla="*/ 1333 w 1799"/>
                <a:gd name="T85" fmla="*/ 980 h 1799"/>
                <a:gd name="T86" fmla="*/ 1309 w 1799"/>
                <a:gd name="T87" fmla="*/ 1089 h 1799"/>
                <a:gd name="T88" fmla="*/ 1367 w 1799"/>
                <a:gd name="T89" fmla="*/ 1219 h 1799"/>
                <a:gd name="T90" fmla="*/ 1467 w 1799"/>
                <a:gd name="T91" fmla="*/ 1268 h 1799"/>
                <a:gd name="T92" fmla="*/ 1576 w 1799"/>
                <a:gd name="T93" fmla="*/ 1202 h 1799"/>
                <a:gd name="T94" fmla="*/ 1620 w 1799"/>
                <a:gd name="T95" fmla="*/ 1066 h 1799"/>
                <a:gd name="T96" fmla="*/ 1583 w 1799"/>
                <a:gd name="T97" fmla="*/ 963 h 1799"/>
                <a:gd name="T98" fmla="*/ 1477 w 1799"/>
                <a:gd name="T99" fmla="*/ 907 h 1799"/>
                <a:gd name="T100" fmla="*/ 1586 w 1799"/>
                <a:gd name="T101" fmla="*/ 1325 h 1799"/>
                <a:gd name="T102" fmla="*/ 1758 w 1799"/>
                <a:gd name="T103" fmla="*/ 1377 h 1799"/>
                <a:gd name="T104" fmla="*/ 1799 w 1799"/>
                <a:gd name="T105" fmla="*/ 1681 h 1799"/>
                <a:gd name="T106" fmla="*/ 1772 w 1799"/>
                <a:gd name="T107" fmla="*/ 1792 h 1799"/>
                <a:gd name="T108" fmla="*/ 1156 w 1799"/>
                <a:gd name="T109" fmla="*/ 1792 h 1799"/>
                <a:gd name="T110" fmla="*/ 1128 w 1799"/>
                <a:gd name="T111" fmla="*/ 1681 h 1799"/>
                <a:gd name="T112" fmla="*/ 1170 w 1799"/>
                <a:gd name="T113" fmla="*/ 1377 h 1799"/>
                <a:gd name="T114" fmla="*/ 1342 w 1799"/>
                <a:gd name="T115" fmla="*/ 1325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99" h="1799">
                  <a:moveTo>
                    <a:pt x="898" y="0"/>
                  </a:moveTo>
                  <a:lnTo>
                    <a:pt x="898" y="0"/>
                  </a:lnTo>
                  <a:lnTo>
                    <a:pt x="882" y="2"/>
                  </a:lnTo>
                  <a:lnTo>
                    <a:pt x="866" y="4"/>
                  </a:lnTo>
                  <a:lnTo>
                    <a:pt x="850" y="9"/>
                  </a:lnTo>
                  <a:lnTo>
                    <a:pt x="836" y="14"/>
                  </a:lnTo>
                  <a:lnTo>
                    <a:pt x="824" y="21"/>
                  </a:lnTo>
                  <a:lnTo>
                    <a:pt x="810" y="30"/>
                  </a:lnTo>
                  <a:lnTo>
                    <a:pt x="799" y="39"/>
                  </a:lnTo>
                  <a:lnTo>
                    <a:pt x="787" y="51"/>
                  </a:lnTo>
                  <a:lnTo>
                    <a:pt x="778" y="61"/>
                  </a:lnTo>
                  <a:lnTo>
                    <a:pt x="769" y="76"/>
                  </a:lnTo>
                  <a:lnTo>
                    <a:pt x="761" y="88"/>
                  </a:lnTo>
                  <a:lnTo>
                    <a:pt x="755" y="104"/>
                  </a:lnTo>
                  <a:lnTo>
                    <a:pt x="750" y="118"/>
                  </a:lnTo>
                  <a:lnTo>
                    <a:pt x="746" y="134"/>
                  </a:lnTo>
                  <a:lnTo>
                    <a:pt x="745" y="149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84"/>
                  </a:lnTo>
                  <a:lnTo>
                    <a:pt x="748" y="202"/>
                  </a:lnTo>
                  <a:lnTo>
                    <a:pt x="752" y="218"/>
                  </a:lnTo>
                  <a:lnTo>
                    <a:pt x="757" y="235"/>
                  </a:lnTo>
                  <a:lnTo>
                    <a:pt x="764" y="253"/>
                  </a:lnTo>
                  <a:lnTo>
                    <a:pt x="773" y="269"/>
                  </a:lnTo>
                  <a:lnTo>
                    <a:pt x="782" y="285"/>
                  </a:lnTo>
                  <a:lnTo>
                    <a:pt x="792" y="300"/>
                  </a:lnTo>
                  <a:lnTo>
                    <a:pt x="803" y="313"/>
                  </a:lnTo>
                  <a:lnTo>
                    <a:pt x="815" y="325"/>
                  </a:lnTo>
                  <a:lnTo>
                    <a:pt x="829" y="337"/>
                  </a:lnTo>
                  <a:lnTo>
                    <a:pt x="843" y="346"/>
                  </a:lnTo>
                  <a:lnTo>
                    <a:pt x="857" y="353"/>
                  </a:lnTo>
                  <a:lnTo>
                    <a:pt x="871" y="358"/>
                  </a:lnTo>
                  <a:lnTo>
                    <a:pt x="887" y="362"/>
                  </a:lnTo>
                  <a:lnTo>
                    <a:pt x="903" y="364"/>
                  </a:lnTo>
                  <a:lnTo>
                    <a:pt x="903" y="364"/>
                  </a:lnTo>
                  <a:lnTo>
                    <a:pt x="919" y="362"/>
                  </a:lnTo>
                  <a:lnTo>
                    <a:pt x="934" y="358"/>
                  </a:lnTo>
                  <a:lnTo>
                    <a:pt x="950" y="351"/>
                  </a:lnTo>
                  <a:lnTo>
                    <a:pt x="964" y="344"/>
                  </a:lnTo>
                  <a:lnTo>
                    <a:pt x="977" y="334"/>
                  </a:lnTo>
                  <a:lnTo>
                    <a:pt x="989" y="321"/>
                  </a:lnTo>
                  <a:lnTo>
                    <a:pt x="1001" y="309"/>
                  </a:lnTo>
                  <a:lnTo>
                    <a:pt x="1012" y="295"/>
                  </a:lnTo>
                  <a:lnTo>
                    <a:pt x="1022" y="279"/>
                  </a:lnTo>
                  <a:lnTo>
                    <a:pt x="1031" y="264"/>
                  </a:lnTo>
                  <a:lnTo>
                    <a:pt x="1038" y="248"/>
                  </a:lnTo>
                  <a:lnTo>
                    <a:pt x="1045" y="230"/>
                  </a:lnTo>
                  <a:lnTo>
                    <a:pt x="1049" y="213"/>
                  </a:lnTo>
                  <a:lnTo>
                    <a:pt x="1052" y="195"/>
                  </a:lnTo>
                  <a:lnTo>
                    <a:pt x="1056" y="177"/>
                  </a:lnTo>
                  <a:lnTo>
                    <a:pt x="1056" y="160"/>
                  </a:lnTo>
                  <a:lnTo>
                    <a:pt x="1056" y="160"/>
                  </a:lnTo>
                  <a:lnTo>
                    <a:pt x="1054" y="144"/>
                  </a:lnTo>
                  <a:lnTo>
                    <a:pt x="1052" y="128"/>
                  </a:lnTo>
                  <a:lnTo>
                    <a:pt x="1047" y="112"/>
                  </a:lnTo>
                  <a:lnTo>
                    <a:pt x="1042" y="97"/>
                  </a:lnTo>
                  <a:lnTo>
                    <a:pt x="1035" y="83"/>
                  </a:lnTo>
                  <a:lnTo>
                    <a:pt x="1028" y="70"/>
                  </a:lnTo>
                  <a:lnTo>
                    <a:pt x="1019" y="58"/>
                  </a:lnTo>
                  <a:lnTo>
                    <a:pt x="1008" y="46"/>
                  </a:lnTo>
                  <a:lnTo>
                    <a:pt x="996" y="35"/>
                  </a:lnTo>
                  <a:lnTo>
                    <a:pt x="984" y="26"/>
                  </a:lnTo>
                  <a:lnTo>
                    <a:pt x="971" y="18"/>
                  </a:lnTo>
                  <a:lnTo>
                    <a:pt x="957" y="12"/>
                  </a:lnTo>
                  <a:lnTo>
                    <a:pt x="943" y="7"/>
                  </a:lnTo>
                  <a:lnTo>
                    <a:pt x="927" y="4"/>
                  </a:lnTo>
                  <a:lnTo>
                    <a:pt x="913" y="0"/>
                  </a:lnTo>
                  <a:lnTo>
                    <a:pt x="898" y="0"/>
                  </a:lnTo>
                  <a:lnTo>
                    <a:pt x="898" y="0"/>
                  </a:lnTo>
                  <a:close/>
                  <a:moveTo>
                    <a:pt x="899" y="576"/>
                  </a:moveTo>
                  <a:lnTo>
                    <a:pt x="1003" y="430"/>
                  </a:lnTo>
                  <a:lnTo>
                    <a:pt x="1003" y="430"/>
                  </a:lnTo>
                  <a:lnTo>
                    <a:pt x="1008" y="425"/>
                  </a:lnTo>
                  <a:lnTo>
                    <a:pt x="1015" y="420"/>
                  </a:lnTo>
                  <a:lnTo>
                    <a:pt x="1022" y="418"/>
                  </a:lnTo>
                  <a:lnTo>
                    <a:pt x="1029" y="418"/>
                  </a:lnTo>
                  <a:lnTo>
                    <a:pt x="1140" y="439"/>
                  </a:lnTo>
                  <a:lnTo>
                    <a:pt x="1140" y="439"/>
                  </a:lnTo>
                  <a:lnTo>
                    <a:pt x="1154" y="443"/>
                  </a:lnTo>
                  <a:lnTo>
                    <a:pt x="1166" y="448"/>
                  </a:lnTo>
                  <a:lnTo>
                    <a:pt x="1177" y="455"/>
                  </a:lnTo>
                  <a:lnTo>
                    <a:pt x="1186" y="462"/>
                  </a:lnTo>
                  <a:lnTo>
                    <a:pt x="1194" y="471"/>
                  </a:lnTo>
                  <a:lnTo>
                    <a:pt x="1200" y="480"/>
                  </a:lnTo>
                  <a:lnTo>
                    <a:pt x="1203" y="488"/>
                  </a:lnTo>
                  <a:lnTo>
                    <a:pt x="1207" y="495"/>
                  </a:lnTo>
                  <a:lnTo>
                    <a:pt x="1207" y="495"/>
                  </a:lnTo>
                  <a:lnTo>
                    <a:pt x="1224" y="631"/>
                  </a:lnTo>
                  <a:lnTo>
                    <a:pt x="1230" y="682"/>
                  </a:lnTo>
                  <a:lnTo>
                    <a:pt x="1235" y="727"/>
                  </a:lnTo>
                  <a:lnTo>
                    <a:pt x="1235" y="727"/>
                  </a:lnTo>
                  <a:lnTo>
                    <a:pt x="1233" y="738"/>
                  </a:lnTo>
                  <a:lnTo>
                    <a:pt x="1231" y="747"/>
                  </a:lnTo>
                  <a:lnTo>
                    <a:pt x="1228" y="757"/>
                  </a:lnTo>
                  <a:lnTo>
                    <a:pt x="1221" y="764"/>
                  </a:lnTo>
                  <a:lnTo>
                    <a:pt x="1221" y="764"/>
                  </a:lnTo>
                  <a:lnTo>
                    <a:pt x="1214" y="771"/>
                  </a:lnTo>
                  <a:lnTo>
                    <a:pt x="1205" y="777"/>
                  </a:lnTo>
                  <a:lnTo>
                    <a:pt x="1194" y="778"/>
                  </a:lnTo>
                  <a:lnTo>
                    <a:pt x="1186" y="780"/>
                  </a:lnTo>
                  <a:lnTo>
                    <a:pt x="615" y="780"/>
                  </a:lnTo>
                  <a:lnTo>
                    <a:pt x="615" y="780"/>
                  </a:lnTo>
                  <a:lnTo>
                    <a:pt x="604" y="778"/>
                  </a:lnTo>
                  <a:lnTo>
                    <a:pt x="595" y="777"/>
                  </a:lnTo>
                  <a:lnTo>
                    <a:pt x="587" y="771"/>
                  </a:lnTo>
                  <a:lnTo>
                    <a:pt x="580" y="764"/>
                  </a:lnTo>
                  <a:lnTo>
                    <a:pt x="580" y="764"/>
                  </a:lnTo>
                  <a:lnTo>
                    <a:pt x="573" y="757"/>
                  </a:lnTo>
                  <a:lnTo>
                    <a:pt x="569" y="747"/>
                  </a:lnTo>
                  <a:lnTo>
                    <a:pt x="566" y="738"/>
                  </a:lnTo>
                  <a:lnTo>
                    <a:pt x="566" y="727"/>
                  </a:lnTo>
                  <a:lnTo>
                    <a:pt x="566" y="727"/>
                  </a:lnTo>
                  <a:lnTo>
                    <a:pt x="569" y="682"/>
                  </a:lnTo>
                  <a:lnTo>
                    <a:pt x="576" y="631"/>
                  </a:lnTo>
                  <a:lnTo>
                    <a:pt x="594" y="495"/>
                  </a:lnTo>
                  <a:lnTo>
                    <a:pt x="594" y="495"/>
                  </a:lnTo>
                  <a:lnTo>
                    <a:pt x="595" y="488"/>
                  </a:lnTo>
                  <a:lnTo>
                    <a:pt x="599" y="480"/>
                  </a:lnTo>
                  <a:lnTo>
                    <a:pt x="606" y="471"/>
                  </a:lnTo>
                  <a:lnTo>
                    <a:pt x="613" y="462"/>
                  </a:lnTo>
                  <a:lnTo>
                    <a:pt x="622" y="455"/>
                  </a:lnTo>
                  <a:lnTo>
                    <a:pt x="632" y="448"/>
                  </a:lnTo>
                  <a:lnTo>
                    <a:pt x="645" y="443"/>
                  </a:lnTo>
                  <a:lnTo>
                    <a:pt x="659" y="439"/>
                  </a:lnTo>
                  <a:lnTo>
                    <a:pt x="769" y="418"/>
                  </a:lnTo>
                  <a:lnTo>
                    <a:pt x="769" y="418"/>
                  </a:lnTo>
                  <a:lnTo>
                    <a:pt x="778" y="418"/>
                  </a:lnTo>
                  <a:lnTo>
                    <a:pt x="785" y="420"/>
                  </a:lnTo>
                  <a:lnTo>
                    <a:pt x="790" y="425"/>
                  </a:lnTo>
                  <a:lnTo>
                    <a:pt x="796" y="430"/>
                  </a:lnTo>
                  <a:lnTo>
                    <a:pt x="899" y="576"/>
                  </a:lnTo>
                  <a:lnTo>
                    <a:pt x="899" y="576"/>
                  </a:lnTo>
                  <a:close/>
                  <a:moveTo>
                    <a:pt x="334" y="907"/>
                  </a:moveTo>
                  <a:lnTo>
                    <a:pt x="334" y="907"/>
                  </a:lnTo>
                  <a:lnTo>
                    <a:pt x="318" y="907"/>
                  </a:lnTo>
                  <a:lnTo>
                    <a:pt x="302" y="910"/>
                  </a:lnTo>
                  <a:lnTo>
                    <a:pt x="286" y="914"/>
                  </a:lnTo>
                  <a:lnTo>
                    <a:pt x="272" y="921"/>
                  </a:lnTo>
                  <a:lnTo>
                    <a:pt x="260" y="928"/>
                  </a:lnTo>
                  <a:lnTo>
                    <a:pt x="246" y="935"/>
                  </a:lnTo>
                  <a:lnTo>
                    <a:pt x="235" y="945"/>
                  </a:lnTo>
                  <a:lnTo>
                    <a:pt x="223" y="956"/>
                  </a:lnTo>
                  <a:lnTo>
                    <a:pt x="214" y="968"/>
                  </a:lnTo>
                  <a:lnTo>
                    <a:pt x="205" y="980"/>
                  </a:lnTo>
                  <a:lnTo>
                    <a:pt x="198" y="994"/>
                  </a:lnTo>
                  <a:lnTo>
                    <a:pt x="191" y="1008"/>
                  </a:lnTo>
                  <a:lnTo>
                    <a:pt x="186" y="1024"/>
                  </a:lnTo>
                  <a:lnTo>
                    <a:pt x="183" y="1040"/>
                  </a:lnTo>
                  <a:lnTo>
                    <a:pt x="181" y="1056"/>
                  </a:lnTo>
                  <a:lnTo>
                    <a:pt x="181" y="1072"/>
                  </a:lnTo>
                  <a:lnTo>
                    <a:pt x="181" y="1072"/>
                  </a:lnTo>
                  <a:lnTo>
                    <a:pt x="181" y="1089"/>
                  </a:lnTo>
                  <a:lnTo>
                    <a:pt x="184" y="1107"/>
                  </a:lnTo>
                  <a:lnTo>
                    <a:pt x="188" y="1124"/>
                  </a:lnTo>
                  <a:lnTo>
                    <a:pt x="193" y="1142"/>
                  </a:lnTo>
                  <a:lnTo>
                    <a:pt x="200" y="1158"/>
                  </a:lnTo>
                  <a:lnTo>
                    <a:pt x="209" y="1175"/>
                  </a:lnTo>
                  <a:lnTo>
                    <a:pt x="218" y="1191"/>
                  </a:lnTo>
                  <a:lnTo>
                    <a:pt x="228" y="1205"/>
                  </a:lnTo>
                  <a:lnTo>
                    <a:pt x="239" y="1219"/>
                  </a:lnTo>
                  <a:lnTo>
                    <a:pt x="251" y="1232"/>
                  </a:lnTo>
                  <a:lnTo>
                    <a:pt x="265" y="1242"/>
                  </a:lnTo>
                  <a:lnTo>
                    <a:pt x="279" y="1253"/>
                  </a:lnTo>
                  <a:lnTo>
                    <a:pt x="293" y="1260"/>
                  </a:lnTo>
                  <a:lnTo>
                    <a:pt x="307" y="1265"/>
                  </a:lnTo>
                  <a:lnTo>
                    <a:pt x="323" y="1268"/>
                  </a:lnTo>
                  <a:lnTo>
                    <a:pt x="339" y="1268"/>
                  </a:lnTo>
                  <a:lnTo>
                    <a:pt x="339" y="1268"/>
                  </a:lnTo>
                  <a:lnTo>
                    <a:pt x="355" y="1268"/>
                  </a:lnTo>
                  <a:lnTo>
                    <a:pt x="370" y="1263"/>
                  </a:lnTo>
                  <a:lnTo>
                    <a:pt x="386" y="1258"/>
                  </a:lnTo>
                  <a:lnTo>
                    <a:pt x="400" y="1249"/>
                  </a:lnTo>
                  <a:lnTo>
                    <a:pt x="413" y="1240"/>
                  </a:lnTo>
                  <a:lnTo>
                    <a:pt x="427" y="1228"/>
                  </a:lnTo>
                  <a:lnTo>
                    <a:pt x="437" y="1216"/>
                  </a:lnTo>
                  <a:lnTo>
                    <a:pt x="448" y="1202"/>
                  </a:lnTo>
                  <a:lnTo>
                    <a:pt x="458" y="1186"/>
                  </a:lnTo>
                  <a:lnTo>
                    <a:pt x="467" y="1170"/>
                  </a:lnTo>
                  <a:lnTo>
                    <a:pt x="474" y="1152"/>
                  </a:lnTo>
                  <a:lnTo>
                    <a:pt x="481" y="1137"/>
                  </a:lnTo>
                  <a:lnTo>
                    <a:pt x="486" y="1119"/>
                  </a:lnTo>
                  <a:lnTo>
                    <a:pt x="490" y="1102"/>
                  </a:lnTo>
                  <a:lnTo>
                    <a:pt x="492" y="1084"/>
                  </a:lnTo>
                  <a:lnTo>
                    <a:pt x="492" y="1066"/>
                  </a:lnTo>
                  <a:lnTo>
                    <a:pt x="492" y="1066"/>
                  </a:lnTo>
                  <a:lnTo>
                    <a:pt x="490" y="1049"/>
                  </a:lnTo>
                  <a:lnTo>
                    <a:pt x="488" y="1033"/>
                  </a:lnTo>
                  <a:lnTo>
                    <a:pt x="485" y="1017"/>
                  </a:lnTo>
                  <a:lnTo>
                    <a:pt x="478" y="1003"/>
                  </a:lnTo>
                  <a:lnTo>
                    <a:pt x="471" y="989"/>
                  </a:lnTo>
                  <a:lnTo>
                    <a:pt x="464" y="975"/>
                  </a:lnTo>
                  <a:lnTo>
                    <a:pt x="455" y="963"/>
                  </a:lnTo>
                  <a:lnTo>
                    <a:pt x="444" y="952"/>
                  </a:lnTo>
                  <a:lnTo>
                    <a:pt x="432" y="942"/>
                  </a:lnTo>
                  <a:lnTo>
                    <a:pt x="421" y="931"/>
                  </a:lnTo>
                  <a:lnTo>
                    <a:pt x="407" y="924"/>
                  </a:lnTo>
                  <a:lnTo>
                    <a:pt x="393" y="917"/>
                  </a:lnTo>
                  <a:lnTo>
                    <a:pt x="379" y="912"/>
                  </a:lnTo>
                  <a:lnTo>
                    <a:pt x="365" y="908"/>
                  </a:lnTo>
                  <a:lnTo>
                    <a:pt x="349" y="907"/>
                  </a:lnTo>
                  <a:lnTo>
                    <a:pt x="334" y="907"/>
                  </a:lnTo>
                  <a:lnTo>
                    <a:pt x="334" y="907"/>
                  </a:lnTo>
                  <a:close/>
                  <a:moveTo>
                    <a:pt x="335" y="1481"/>
                  </a:moveTo>
                  <a:lnTo>
                    <a:pt x="439" y="1337"/>
                  </a:lnTo>
                  <a:lnTo>
                    <a:pt x="439" y="1337"/>
                  </a:lnTo>
                  <a:lnTo>
                    <a:pt x="444" y="1330"/>
                  </a:lnTo>
                  <a:lnTo>
                    <a:pt x="451" y="1326"/>
                  </a:lnTo>
                  <a:lnTo>
                    <a:pt x="458" y="1325"/>
                  </a:lnTo>
                  <a:lnTo>
                    <a:pt x="465" y="1325"/>
                  </a:lnTo>
                  <a:lnTo>
                    <a:pt x="576" y="1344"/>
                  </a:lnTo>
                  <a:lnTo>
                    <a:pt x="576" y="1344"/>
                  </a:lnTo>
                  <a:lnTo>
                    <a:pt x="590" y="1347"/>
                  </a:lnTo>
                  <a:lnTo>
                    <a:pt x="602" y="1353"/>
                  </a:lnTo>
                  <a:lnTo>
                    <a:pt x="613" y="1360"/>
                  </a:lnTo>
                  <a:lnTo>
                    <a:pt x="623" y="1369"/>
                  </a:lnTo>
                  <a:lnTo>
                    <a:pt x="631" y="1377"/>
                  </a:lnTo>
                  <a:lnTo>
                    <a:pt x="636" y="1386"/>
                  </a:lnTo>
                  <a:lnTo>
                    <a:pt x="639" y="1393"/>
                  </a:lnTo>
                  <a:lnTo>
                    <a:pt x="643" y="1402"/>
                  </a:lnTo>
                  <a:lnTo>
                    <a:pt x="643" y="1402"/>
                  </a:lnTo>
                  <a:lnTo>
                    <a:pt x="659" y="1520"/>
                  </a:lnTo>
                  <a:lnTo>
                    <a:pt x="667" y="1607"/>
                  </a:lnTo>
                  <a:lnTo>
                    <a:pt x="671" y="1644"/>
                  </a:lnTo>
                  <a:lnTo>
                    <a:pt x="671" y="1681"/>
                  </a:lnTo>
                  <a:lnTo>
                    <a:pt x="671" y="1716"/>
                  </a:lnTo>
                  <a:lnTo>
                    <a:pt x="667" y="1755"/>
                  </a:lnTo>
                  <a:lnTo>
                    <a:pt x="667" y="1755"/>
                  </a:lnTo>
                  <a:lnTo>
                    <a:pt x="666" y="1764"/>
                  </a:lnTo>
                  <a:lnTo>
                    <a:pt x="662" y="1773"/>
                  </a:lnTo>
                  <a:lnTo>
                    <a:pt x="657" y="1780"/>
                  </a:lnTo>
                  <a:lnTo>
                    <a:pt x="652" y="1787"/>
                  </a:lnTo>
                  <a:lnTo>
                    <a:pt x="645" y="1792"/>
                  </a:lnTo>
                  <a:lnTo>
                    <a:pt x="636" y="1795"/>
                  </a:lnTo>
                  <a:lnTo>
                    <a:pt x="627" y="1799"/>
                  </a:lnTo>
                  <a:lnTo>
                    <a:pt x="618" y="1799"/>
                  </a:lnTo>
                  <a:lnTo>
                    <a:pt x="54" y="1799"/>
                  </a:lnTo>
                  <a:lnTo>
                    <a:pt x="54" y="1799"/>
                  </a:lnTo>
                  <a:lnTo>
                    <a:pt x="44" y="1799"/>
                  </a:lnTo>
                  <a:lnTo>
                    <a:pt x="35" y="1795"/>
                  </a:lnTo>
                  <a:lnTo>
                    <a:pt x="28" y="1792"/>
                  </a:lnTo>
                  <a:lnTo>
                    <a:pt x="21" y="1787"/>
                  </a:lnTo>
                  <a:lnTo>
                    <a:pt x="14" y="1780"/>
                  </a:lnTo>
                  <a:lnTo>
                    <a:pt x="10" y="1773"/>
                  </a:lnTo>
                  <a:lnTo>
                    <a:pt x="7" y="1764"/>
                  </a:lnTo>
                  <a:lnTo>
                    <a:pt x="5" y="1755"/>
                  </a:lnTo>
                  <a:lnTo>
                    <a:pt x="5" y="1755"/>
                  </a:lnTo>
                  <a:lnTo>
                    <a:pt x="2" y="1716"/>
                  </a:lnTo>
                  <a:lnTo>
                    <a:pt x="0" y="1681"/>
                  </a:lnTo>
                  <a:lnTo>
                    <a:pt x="2" y="1644"/>
                  </a:lnTo>
                  <a:lnTo>
                    <a:pt x="3" y="1607"/>
                  </a:lnTo>
                  <a:lnTo>
                    <a:pt x="14" y="1520"/>
                  </a:lnTo>
                  <a:lnTo>
                    <a:pt x="30" y="1402"/>
                  </a:lnTo>
                  <a:lnTo>
                    <a:pt x="30" y="1402"/>
                  </a:lnTo>
                  <a:lnTo>
                    <a:pt x="31" y="1393"/>
                  </a:lnTo>
                  <a:lnTo>
                    <a:pt x="37" y="1386"/>
                  </a:lnTo>
                  <a:lnTo>
                    <a:pt x="42" y="1377"/>
                  </a:lnTo>
                  <a:lnTo>
                    <a:pt x="49" y="1369"/>
                  </a:lnTo>
                  <a:lnTo>
                    <a:pt x="58" y="1360"/>
                  </a:lnTo>
                  <a:lnTo>
                    <a:pt x="68" y="1353"/>
                  </a:lnTo>
                  <a:lnTo>
                    <a:pt x="81" y="1347"/>
                  </a:lnTo>
                  <a:lnTo>
                    <a:pt x="95" y="1344"/>
                  </a:lnTo>
                  <a:lnTo>
                    <a:pt x="205" y="1325"/>
                  </a:lnTo>
                  <a:lnTo>
                    <a:pt x="205" y="1325"/>
                  </a:lnTo>
                  <a:lnTo>
                    <a:pt x="214" y="1325"/>
                  </a:lnTo>
                  <a:lnTo>
                    <a:pt x="221" y="1326"/>
                  </a:lnTo>
                  <a:lnTo>
                    <a:pt x="226" y="1330"/>
                  </a:lnTo>
                  <a:lnTo>
                    <a:pt x="232" y="1337"/>
                  </a:lnTo>
                  <a:lnTo>
                    <a:pt x="335" y="1481"/>
                  </a:lnTo>
                  <a:lnTo>
                    <a:pt x="335" y="1481"/>
                  </a:lnTo>
                  <a:close/>
                  <a:moveTo>
                    <a:pt x="857" y="907"/>
                  </a:moveTo>
                  <a:lnTo>
                    <a:pt x="857" y="907"/>
                  </a:lnTo>
                  <a:lnTo>
                    <a:pt x="859" y="898"/>
                  </a:lnTo>
                  <a:lnTo>
                    <a:pt x="861" y="889"/>
                  </a:lnTo>
                  <a:lnTo>
                    <a:pt x="864" y="882"/>
                  </a:lnTo>
                  <a:lnTo>
                    <a:pt x="869" y="877"/>
                  </a:lnTo>
                  <a:lnTo>
                    <a:pt x="876" y="871"/>
                  </a:lnTo>
                  <a:lnTo>
                    <a:pt x="883" y="866"/>
                  </a:lnTo>
                  <a:lnTo>
                    <a:pt x="891" y="864"/>
                  </a:lnTo>
                  <a:lnTo>
                    <a:pt x="899" y="864"/>
                  </a:lnTo>
                  <a:lnTo>
                    <a:pt x="899" y="864"/>
                  </a:lnTo>
                  <a:lnTo>
                    <a:pt x="908" y="864"/>
                  </a:lnTo>
                  <a:lnTo>
                    <a:pt x="917" y="866"/>
                  </a:lnTo>
                  <a:lnTo>
                    <a:pt x="924" y="871"/>
                  </a:lnTo>
                  <a:lnTo>
                    <a:pt x="929" y="877"/>
                  </a:lnTo>
                  <a:lnTo>
                    <a:pt x="934" y="882"/>
                  </a:lnTo>
                  <a:lnTo>
                    <a:pt x="938" y="889"/>
                  </a:lnTo>
                  <a:lnTo>
                    <a:pt x="941" y="898"/>
                  </a:lnTo>
                  <a:lnTo>
                    <a:pt x="941" y="907"/>
                  </a:lnTo>
                  <a:lnTo>
                    <a:pt x="941" y="1082"/>
                  </a:lnTo>
                  <a:lnTo>
                    <a:pt x="1103" y="1175"/>
                  </a:lnTo>
                  <a:lnTo>
                    <a:pt x="1103" y="1175"/>
                  </a:lnTo>
                  <a:lnTo>
                    <a:pt x="1110" y="1181"/>
                  </a:lnTo>
                  <a:lnTo>
                    <a:pt x="1115" y="1188"/>
                  </a:lnTo>
                  <a:lnTo>
                    <a:pt x="1121" y="1195"/>
                  </a:lnTo>
                  <a:lnTo>
                    <a:pt x="1122" y="1202"/>
                  </a:lnTo>
                  <a:lnTo>
                    <a:pt x="1124" y="1209"/>
                  </a:lnTo>
                  <a:lnTo>
                    <a:pt x="1124" y="1217"/>
                  </a:lnTo>
                  <a:lnTo>
                    <a:pt x="1122" y="1226"/>
                  </a:lnTo>
                  <a:lnTo>
                    <a:pt x="1119" y="1233"/>
                  </a:lnTo>
                  <a:lnTo>
                    <a:pt x="1119" y="1233"/>
                  </a:lnTo>
                  <a:lnTo>
                    <a:pt x="1114" y="1240"/>
                  </a:lnTo>
                  <a:lnTo>
                    <a:pt x="1108" y="1246"/>
                  </a:lnTo>
                  <a:lnTo>
                    <a:pt x="1101" y="1251"/>
                  </a:lnTo>
                  <a:lnTo>
                    <a:pt x="1094" y="1253"/>
                  </a:lnTo>
                  <a:lnTo>
                    <a:pt x="1086" y="1254"/>
                  </a:lnTo>
                  <a:lnTo>
                    <a:pt x="1077" y="1254"/>
                  </a:lnTo>
                  <a:lnTo>
                    <a:pt x="1070" y="1253"/>
                  </a:lnTo>
                  <a:lnTo>
                    <a:pt x="1061" y="1249"/>
                  </a:lnTo>
                  <a:lnTo>
                    <a:pt x="899" y="1156"/>
                  </a:lnTo>
                  <a:lnTo>
                    <a:pt x="738" y="1249"/>
                  </a:lnTo>
                  <a:lnTo>
                    <a:pt x="738" y="1249"/>
                  </a:lnTo>
                  <a:lnTo>
                    <a:pt x="731" y="1253"/>
                  </a:lnTo>
                  <a:lnTo>
                    <a:pt x="722" y="1254"/>
                  </a:lnTo>
                  <a:lnTo>
                    <a:pt x="715" y="1254"/>
                  </a:lnTo>
                  <a:lnTo>
                    <a:pt x="706" y="1253"/>
                  </a:lnTo>
                  <a:lnTo>
                    <a:pt x="699" y="1251"/>
                  </a:lnTo>
                  <a:lnTo>
                    <a:pt x="692" y="1246"/>
                  </a:lnTo>
                  <a:lnTo>
                    <a:pt x="685" y="1240"/>
                  </a:lnTo>
                  <a:lnTo>
                    <a:pt x="680" y="1233"/>
                  </a:lnTo>
                  <a:lnTo>
                    <a:pt x="680" y="1233"/>
                  </a:lnTo>
                  <a:lnTo>
                    <a:pt x="676" y="1226"/>
                  </a:lnTo>
                  <a:lnTo>
                    <a:pt x="674" y="1217"/>
                  </a:lnTo>
                  <a:lnTo>
                    <a:pt x="674" y="1209"/>
                  </a:lnTo>
                  <a:lnTo>
                    <a:pt x="676" y="1202"/>
                  </a:lnTo>
                  <a:lnTo>
                    <a:pt x="680" y="1195"/>
                  </a:lnTo>
                  <a:lnTo>
                    <a:pt x="683" y="1188"/>
                  </a:lnTo>
                  <a:lnTo>
                    <a:pt x="688" y="1181"/>
                  </a:lnTo>
                  <a:lnTo>
                    <a:pt x="696" y="1175"/>
                  </a:lnTo>
                  <a:lnTo>
                    <a:pt x="857" y="1082"/>
                  </a:lnTo>
                  <a:lnTo>
                    <a:pt x="857" y="907"/>
                  </a:lnTo>
                  <a:lnTo>
                    <a:pt x="857" y="907"/>
                  </a:lnTo>
                  <a:close/>
                  <a:moveTo>
                    <a:pt x="1461" y="907"/>
                  </a:moveTo>
                  <a:lnTo>
                    <a:pt x="1461" y="907"/>
                  </a:lnTo>
                  <a:lnTo>
                    <a:pt x="1444" y="907"/>
                  </a:lnTo>
                  <a:lnTo>
                    <a:pt x="1430" y="910"/>
                  </a:lnTo>
                  <a:lnTo>
                    <a:pt x="1414" y="914"/>
                  </a:lnTo>
                  <a:lnTo>
                    <a:pt x="1400" y="921"/>
                  </a:lnTo>
                  <a:lnTo>
                    <a:pt x="1386" y="928"/>
                  </a:lnTo>
                  <a:lnTo>
                    <a:pt x="1374" y="935"/>
                  </a:lnTo>
                  <a:lnTo>
                    <a:pt x="1361" y="945"/>
                  </a:lnTo>
                  <a:lnTo>
                    <a:pt x="1351" y="956"/>
                  </a:lnTo>
                  <a:lnTo>
                    <a:pt x="1342" y="968"/>
                  </a:lnTo>
                  <a:lnTo>
                    <a:pt x="1333" y="980"/>
                  </a:lnTo>
                  <a:lnTo>
                    <a:pt x="1324" y="994"/>
                  </a:lnTo>
                  <a:lnTo>
                    <a:pt x="1319" y="1008"/>
                  </a:lnTo>
                  <a:lnTo>
                    <a:pt x="1314" y="1024"/>
                  </a:lnTo>
                  <a:lnTo>
                    <a:pt x="1310" y="1040"/>
                  </a:lnTo>
                  <a:lnTo>
                    <a:pt x="1309" y="1056"/>
                  </a:lnTo>
                  <a:lnTo>
                    <a:pt x="1309" y="1072"/>
                  </a:lnTo>
                  <a:lnTo>
                    <a:pt x="1309" y="1072"/>
                  </a:lnTo>
                  <a:lnTo>
                    <a:pt x="1309" y="1089"/>
                  </a:lnTo>
                  <a:lnTo>
                    <a:pt x="1312" y="1107"/>
                  </a:lnTo>
                  <a:lnTo>
                    <a:pt x="1316" y="1124"/>
                  </a:lnTo>
                  <a:lnTo>
                    <a:pt x="1321" y="1142"/>
                  </a:lnTo>
                  <a:lnTo>
                    <a:pt x="1328" y="1158"/>
                  </a:lnTo>
                  <a:lnTo>
                    <a:pt x="1337" y="1175"/>
                  </a:lnTo>
                  <a:lnTo>
                    <a:pt x="1346" y="1191"/>
                  </a:lnTo>
                  <a:lnTo>
                    <a:pt x="1356" y="1205"/>
                  </a:lnTo>
                  <a:lnTo>
                    <a:pt x="1367" y="1219"/>
                  </a:lnTo>
                  <a:lnTo>
                    <a:pt x="1379" y="1232"/>
                  </a:lnTo>
                  <a:lnTo>
                    <a:pt x="1393" y="1242"/>
                  </a:lnTo>
                  <a:lnTo>
                    <a:pt x="1407" y="1253"/>
                  </a:lnTo>
                  <a:lnTo>
                    <a:pt x="1421" y="1260"/>
                  </a:lnTo>
                  <a:lnTo>
                    <a:pt x="1435" y="1265"/>
                  </a:lnTo>
                  <a:lnTo>
                    <a:pt x="1451" y="1268"/>
                  </a:lnTo>
                  <a:lnTo>
                    <a:pt x="1467" y="1268"/>
                  </a:lnTo>
                  <a:lnTo>
                    <a:pt x="1467" y="1268"/>
                  </a:lnTo>
                  <a:lnTo>
                    <a:pt x="1483" y="1268"/>
                  </a:lnTo>
                  <a:lnTo>
                    <a:pt x="1498" y="1263"/>
                  </a:lnTo>
                  <a:lnTo>
                    <a:pt x="1512" y="1258"/>
                  </a:lnTo>
                  <a:lnTo>
                    <a:pt x="1528" y="1249"/>
                  </a:lnTo>
                  <a:lnTo>
                    <a:pt x="1541" y="1240"/>
                  </a:lnTo>
                  <a:lnTo>
                    <a:pt x="1553" y="1228"/>
                  </a:lnTo>
                  <a:lnTo>
                    <a:pt x="1565" y="1216"/>
                  </a:lnTo>
                  <a:lnTo>
                    <a:pt x="1576" y="1202"/>
                  </a:lnTo>
                  <a:lnTo>
                    <a:pt x="1586" y="1186"/>
                  </a:lnTo>
                  <a:lnTo>
                    <a:pt x="1595" y="1170"/>
                  </a:lnTo>
                  <a:lnTo>
                    <a:pt x="1602" y="1152"/>
                  </a:lnTo>
                  <a:lnTo>
                    <a:pt x="1609" y="1137"/>
                  </a:lnTo>
                  <a:lnTo>
                    <a:pt x="1613" y="1119"/>
                  </a:lnTo>
                  <a:lnTo>
                    <a:pt x="1616" y="1102"/>
                  </a:lnTo>
                  <a:lnTo>
                    <a:pt x="1620" y="1084"/>
                  </a:lnTo>
                  <a:lnTo>
                    <a:pt x="1620" y="1066"/>
                  </a:lnTo>
                  <a:lnTo>
                    <a:pt x="1620" y="1066"/>
                  </a:lnTo>
                  <a:lnTo>
                    <a:pt x="1618" y="1049"/>
                  </a:lnTo>
                  <a:lnTo>
                    <a:pt x="1616" y="1033"/>
                  </a:lnTo>
                  <a:lnTo>
                    <a:pt x="1611" y="1017"/>
                  </a:lnTo>
                  <a:lnTo>
                    <a:pt x="1606" y="1003"/>
                  </a:lnTo>
                  <a:lnTo>
                    <a:pt x="1599" y="989"/>
                  </a:lnTo>
                  <a:lnTo>
                    <a:pt x="1591" y="975"/>
                  </a:lnTo>
                  <a:lnTo>
                    <a:pt x="1583" y="963"/>
                  </a:lnTo>
                  <a:lnTo>
                    <a:pt x="1572" y="952"/>
                  </a:lnTo>
                  <a:lnTo>
                    <a:pt x="1560" y="942"/>
                  </a:lnTo>
                  <a:lnTo>
                    <a:pt x="1548" y="931"/>
                  </a:lnTo>
                  <a:lnTo>
                    <a:pt x="1535" y="924"/>
                  </a:lnTo>
                  <a:lnTo>
                    <a:pt x="1521" y="917"/>
                  </a:lnTo>
                  <a:lnTo>
                    <a:pt x="1507" y="912"/>
                  </a:lnTo>
                  <a:lnTo>
                    <a:pt x="1491" y="908"/>
                  </a:lnTo>
                  <a:lnTo>
                    <a:pt x="1477" y="907"/>
                  </a:lnTo>
                  <a:lnTo>
                    <a:pt x="1461" y="907"/>
                  </a:lnTo>
                  <a:lnTo>
                    <a:pt x="1461" y="907"/>
                  </a:lnTo>
                  <a:close/>
                  <a:moveTo>
                    <a:pt x="1463" y="1481"/>
                  </a:moveTo>
                  <a:lnTo>
                    <a:pt x="1567" y="1337"/>
                  </a:lnTo>
                  <a:lnTo>
                    <a:pt x="1567" y="1337"/>
                  </a:lnTo>
                  <a:lnTo>
                    <a:pt x="1572" y="1330"/>
                  </a:lnTo>
                  <a:lnTo>
                    <a:pt x="1579" y="1326"/>
                  </a:lnTo>
                  <a:lnTo>
                    <a:pt x="1586" y="1325"/>
                  </a:lnTo>
                  <a:lnTo>
                    <a:pt x="1593" y="1325"/>
                  </a:lnTo>
                  <a:lnTo>
                    <a:pt x="1704" y="1344"/>
                  </a:lnTo>
                  <a:lnTo>
                    <a:pt x="1704" y="1344"/>
                  </a:lnTo>
                  <a:lnTo>
                    <a:pt x="1718" y="1347"/>
                  </a:lnTo>
                  <a:lnTo>
                    <a:pt x="1730" y="1353"/>
                  </a:lnTo>
                  <a:lnTo>
                    <a:pt x="1741" y="1360"/>
                  </a:lnTo>
                  <a:lnTo>
                    <a:pt x="1750" y="1369"/>
                  </a:lnTo>
                  <a:lnTo>
                    <a:pt x="1758" y="1377"/>
                  </a:lnTo>
                  <a:lnTo>
                    <a:pt x="1764" y="1386"/>
                  </a:lnTo>
                  <a:lnTo>
                    <a:pt x="1767" y="1393"/>
                  </a:lnTo>
                  <a:lnTo>
                    <a:pt x="1771" y="1402"/>
                  </a:lnTo>
                  <a:lnTo>
                    <a:pt x="1771" y="1402"/>
                  </a:lnTo>
                  <a:lnTo>
                    <a:pt x="1787" y="1520"/>
                  </a:lnTo>
                  <a:lnTo>
                    <a:pt x="1795" y="1607"/>
                  </a:lnTo>
                  <a:lnTo>
                    <a:pt x="1799" y="1644"/>
                  </a:lnTo>
                  <a:lnTo>
                    <a:pt x="1799" y="1681"/>
                  </a:lnTo>
                  <a:lnTo>
                    <a:pt x="1799" y="1716"/>
                  </a:lnTo>
                  <a:lnTo>
                    <a:pt x="1795" y="1755"/>
                  </a:lnTo>
                  <a:lnTo>
                    <a:pt x="1795" y="1755"/>
                  </a:lnTo>
                  <a:lnTo>
                    <a:pt x="1794" y="1764"/>
                  </a:lnTo>
                  <a:lnTo>
                    <a:pt x="1790" y="1773"/>
                  </a:lnTo>
                  <a:lnTo>
                    <a:pt x="1785" y="1780"/>
                  </a:lnTo>
                  <a:lnTo>
                    <a:pt x="1779" y="1787"/>
                  </a:lnTo>
                  <a:lnTo>
                    <a:pt x="1772" y="1792"/>
                  </a:lnTo>
                  <a:lnTo>
                    <a:pt x="1764" y="1795"/>
                  </a:lnTo>
                  <a:lnTo>
                    <a:pt x="1755" y="1799"/>
                  </a:lnTo>
                  <a:lnTo>
                    <a:pt x="1746" y="1799"/>
                  </a:lnTo>
                  <a:lnTo>
                    <a:pt x="1180" y="1799"/>
                  </a:lnTo>
                  <a:lnTo>
                    <a:pt x="1180" y="1799"/>
                  </a:lnTo>
                  <a:lnTo>
                    <a:pt x="1172" y="1799"/>
                  </a:lnTo>
                  <a:lnTo>
                    <a:pt x="1163" y="1795"/>
                  </a:lnTo>
                  <a:lnTo>
                    <a:pt x="1156" y="1792"/>
                  </a:lnTo>
                  <a:lnTo>
                    <a:pt x="1149" y="1787"/>
                  </a:lnTo>
                  <a:lnTo>
                    <a:pt x="1142" y="1780"/>
                  </a:lnTo>
                  <a:lnTo>
                    <a:pt x="1138" y="1773"/>
                  </a:lnTo>
                  <a:lnTo>
                    <a:pt x="1135" y="1764"/>
                  </a:lnTo>
                  <a:lnTo>
                    <a:pt x="1133" y="1755"/>
                  </a:lnTo>
                  <a:lnTo>
                    <a:pt x="1133" y="1755"/>
                  </a:lnTo>
                  <a:lnTo>
                    <a:pt x="1129" y="1716"/>
                  </a:lnTo>
                  <a:lnTo>
                    <a:pt x="1128" y="1681"/>
                  </a:lnTo>
                  <a:lnTo>
                    <a:pt x="1129" y="1644"/>
                  </a:lnTo>
                  <a:lnTo>
                    <a:pt x="1131" y="1607"/>
                  </a:lnTo>
                  <a:lnTo>
                    <a:pt x="1142" y="1520"/>
                  </a:lnTo>
                  <a:lnTo>
                    <a:pt x="1158" y="1402"/>
                  </a:lnTo>
                  <a:lnTo>
                    <a:pt x="1158" y="1402"/>
                  </a:lnTo>
                  <a:lnTo>
                    <a:pt x="1159" y="1393"/>
                  </a:lnTo>
                  <a:lnTo>
                    <a:pt x="1163" y="1386"/>
                  </a:lnTo>
                  <a:lnTo>
                    <a:pt x="1170" y="1377"/>
                  </a:lnTo>
                  <a:lnTo>
                    <a:pt x="1177" y="1369"/>
                  </a:lnTo>
                  <a:lnTo>
                    <a:pt x="1186" y="1360"/>
                  </a:lnTo>
                  <a:lnTo>
                    <a:pt x="1196" y="1353"/>
                  </a:lnTo>
                  <a:lnTo>
                    <a:pt x="1209" y="1347"/>
                  </a:lnTo>
                  <a:lnTo>
                    <a:pt x="1223" y="1344"/>
                  </a:lnTo>
                  <a:lnTo>
                    <a:pt x="1333" y="1325"/>
                  </a:lnTo>
                  <a:lnTo>
                    <a:pt x="1333" y="1325"/>
                  </a:lnTo>
                  <a:lnTo>
                    <a:pt x="1342" y="1325"/>
                  </a:lnTo>
                  <a:lnTo>
                    <a:pt x="1349" y="1326"/>
                  </a:lnTo>
                  <a:lnTo>
                    <a:pt x="1354" y="1330"/>
                  </a:lnTo>
                  <a:lnTo>
                    <a:pt x="1360" y="1337"/>
                  </a:lnTo>
                  <a:lnTo>
                    <a:pt x="1463" y="1481"/>
                  </a:lnTo>
                  <a:lnTo>
                    <a:pt x="1463" y="1481"/>
                  </a:lnTo>
                  <a:close/>
                </a:path>
              </a:pathLst>
            </a:custGeom>
            <a:solidFill>
              <a:srgbClr val="A87000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2517974" y="2195245"/>
            <a:ext cx="6919177" cy="209506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6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교통운영관리</a:t>
            </a:r>
            <a:endParaRPr lang="en-US" altLang="ko-KR" sz="65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6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프로젝트</a:t>
            </a:r>
            <a:endParaRPr lang="en-US" altLang="ko-KR" sz="65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3209373" y="4396737"/>
            <a:ext cx="5433041" cy="47923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</a:rPr>
              <a:t>TSM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ea typeface="+mj-ea"/>
              </a:rPr>
              <a:t>을 활용한 도로 개선방안</a:t>
            </a:r>
            <a:endParaRPr lang="en-US" altLang="ko-KR" sz="25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955373" y="4930939"/>
            <a:ext cx="6022634" cy="734601"/>
            <a:chOff x="3573285" y="3961890"/>
            <a:chExt cx="4949153" cy="734601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3573285" y="4109534"/>
              <a:ext cx="4949153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201820504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이성연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  201820514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문현아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  202020511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오수민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45196" y="3961890"/>
              <a:ext cx="4877241" cy="15944"/>
              <a:chOff x="5924768" y="6430886"/>
              <a:chExt cx="340763" cy="15944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924768" y="6446830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1192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3.</a:t>
              </a:r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예각 교차로 문제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840049C-F598-92D1-EBB0-9500CEC63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79" b="6815"/>
          <a:stretch/>
        </p:blipFill>
        <p:spPr>
          <a:xfrm>
            <a:off x="3461649" y="1031385"/>
            <a:ext cx="5268701" cy="5276557"/>
          </a:xfrm>
          <a:prstGeom prst="rect">
            <a:avLst/>
          </a:prstGeom>
        </p:spPr>
      </p:pic>
      <p:sp>
        <p:nvSpPr>
          <p:cNvPr id="3" name="도넛 6">
            <a:extLst>
              <a:ext uri="{FF2B5EF4-FFF2-40B4-BE49-F238E27FC236}">
                <a16:creationId xmlns:a16="http://schemas.microsoft.com/office/drawing/2014/main" id="{9EE72BA8-CE52-A33F-60A7-8692005BC6E8}"/>
              </a:ext>
            </a:extLst>
          </p:cNvPr>
          <p:cNvSpPr/>
          <p:nvPr/>
        </p:nvSpPr>
        <p:spPr>
          <a:xfrm>
            <a:off x="5159276" y="1776082"/>
            <a:ext cx="3547844" cy="3087065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15B447-1A75-E2DD-1C12-204F78594521}"/>
              </a:ext>
            </a:extLst>
          </p:cNvPr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B6149326-FC3C-2824-ACBB-A2CB4DBEB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6" name="Picture 73">
              <a:extLst>
                <a:ext uri="{FF2B5EF4-FFF2-40B4-BE49-F238E27FC236}">
                  <a16:creationId xmlns:a16="http://schemas.microsoft.com/office/drawing/2014/main" id="{76FAAEBF-8D7F-0854-2928-24585255F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94750074-096C-A2FE-9FA6-F97563886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3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61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C144B1-B2CB-F906-7764-AD7E9F08D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4" t="15025" r="14563" b="27354"/>
          <a:stretch/>
        </p:blipFill>
        <p:spPr>
          <a:xfrm>
            <a:off x="7185200" y="1070387"/>
            <a:ext cx="3732900" cy="33646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3759F8-3C22-A3E3-0545-4408F9E6B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79" b="6815"/>
          <a:stretch/>
        </p:blipFill>
        <p:spPr>
          <a:xfrm>
            <a:off x="769880" y="1081287"/>
            <a:ext cx="3548119" cy="3353775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예각 교차로 개선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007467" y="2288478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234132" y="4567789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453967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956719" y="4992447"/>
            <a:ext cx="3321246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해당 교차로는 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예각 교차로로 차량 간의 상충 위험이 있음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3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291959" y="4858586"/>
            <a:ext cx="3792939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교통섬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설치 </a:t>
            </a:r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ko-KR" altLang="en-US" sz="20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도류화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185200" y="5420091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609058" y="5333422"/>
            <a:ext cx="3792939" cy="9255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교통류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분리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, 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회전차량 속도 감소로 인한 사고 위험 감소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, </a:t>
            </a:r>
          </a:p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교차로 내부면적 감소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4.</a:t>
              </a:r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국지도로 문제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41AF745-F24B-AAD4-A7E9-996F9338C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8" t="25660" r="13559" b="28414"/>
          <a:stretch/>
        </p:blipFill>
        <p:spPr>
          <a:xfrm>
            <a:off x="3136968" y="1259539"/>
            <a:ext cx="4987038" cy="4816141"/>
          </a:xfrm>
          <a:prstGeom prst="rect">
            <a:avLst/>
          </a:prstGeom>
        </p:spPr>
      </p:pic>
      <p:sp>
        <p:nvSpPr>
          <p:cNvPr id="4" name="도넛 6">
            <a:extLst>
              <a:ext uri="{FF2B5EF4-FFF2-40B4-BE49-F238E27FC236}">
                <a16:creationId xmlns:a16="http://schemas.microsoft.com/office/drawing/2014/main" id="{8C0E03C2-F7CE-DAD0-45E8-99A1B9124D64}"/>
              </a:ext>
            </a:extLst>
          </p:cNvPr>
          <p:cNvSpPr/>
          <p:nvPr/>
        </p:nvSpPr>
        <p:spPr>
          <a:xfrm>
            <a:off x="4986557" y="3340722"/>
            <a:ext cx="1983204" cy="2054237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7052D1-D137-2000-A76F-673F6A502895}"/>
              </a:ext>
            </a:extLst>
          </p:cNvPr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D885039F-0A57-DB37-CC38-06139E370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6" name="Picture 73">
              <a:extLst>
                <a:ext uri="{FF2B5EF4-FFF2-40B4-BE49-F238E27FC236}">
                  <a16:creationId xmlns:a16="http://schemas.microsoft.com/office/drawing/2014/main" id="{62B4495D-23B1-3C05-4D57-EE5756AF6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CA95883-6753-F994-AF7D-712C1B560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4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2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70A558-EE60-5849-170F-AE11408DA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24" b="14422"/>
          <a:stretch/>
        </p:blipFill>
        <p:spPr>
          <a:xfrm>
            <a:off x="7042328" y="1095197"/>
            <a:ext cx="3663578" cy="32870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A5A4EC-378D-4712-1998-FF72662D4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24" b="14422"/>
          <a:stretch/>
        </p:blipFill>
        <p:spPr>
          <a:xfrm>
            <a:off x="787667" y="1095197"/>
            <a:ext cx="3663578" cy="328700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중앙분리대 설치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281273" y="2430718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463253" y="4583350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561513" y="4474609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060964" y="5154357"/>
            <a:ext cx="3185916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차선 분리가 되어있지 않아 사고 우려 및  노상주차로 인한 혼잡 우려 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4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072510" y="4961533"/>
            <a:ext cx="3792939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학교 진입 구간인 해당도로에 간이 중앙분리대 설치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6777645" y="5751111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081574" y="5693049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안전성 향상 및 혼잡 완화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1026" name="Picture 2" descr="중앙분리대 / 수소에너지 – (주)그린우전">
            <a:extLst>
              <a:ext uri="{FF2B5EF4-FFF2-40B4-BE49-F238E27FC236}">
                <a16:creationId xmlns:a16="http://schemas.microsoft.com/office/drawing/2014/main" id="{B82F6E69-EBEF-AC1D-D43E-67DD1EF8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7788">
                        <a14:foregroundMark x1="17699" y1="57399" x2="17699" y2="573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996" y="2062802"/>
            <a:ext cx="725877" cy="7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47">
            <a:extLst>
              <a:ext uri="{FF2B5EF4-FFF2-40B4-BE49-F238E27FC236}">
                <a16:creationId xmlns:a16="http://schemas.microsoft.com/office/drawing/2014/main" id="{1922677D-9C86-1181-4F55-B015B921033B}"/>
              </a:ext>
            </a:extLst>
          </p:cNvPr>
          <p:cNvCxnSpPr>
            <a:cxnSpLocks/>
          </p:cNvCxnSpPr>
          <p:nvPr/>
        </p:nvCxnSpPr>
        <p:spPr>
          <a:xfrm flipV="1">
            <a:off x="8573241" y="2420923"/>
            <a:ext cx="2348759" cy="177193"/>
          </a:xfrm>
          <a:prstGeom prst="line">
            <a:avLst/>
          </a:prstGeom>
          <a:ln w="50800">
            <a:solidFill>
              <a:srgbClr val="ED7D31"/>
            </a:solidFill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1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303270" y="93493"/>
            <a:ext cx="5585460" cy="1325620"/>
            <a:chOff x="3568700" y="186058"/>
            <a:chExt cx="5054600" cy="1325620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132562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5.</a:t>
              </a:r>
              <a:r>
                <a:rPr lang="ko-KR" altLang="en-US" sz="40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보</a:t>
              </a:r>
              <a:r>
                <a:rPr lang="ko-KR" altLang="en-US" sz="40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〮차혼용</a:t>
              </a:r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도로 문제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E5A328-22C1-2EC4-D686-6B2649A91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52"/>
          <a:stretch/>
        </p:blipFill>
        <p:spPr>
          <a:xfrm>
            <a:off x="692680" y="1074933"/>
            <a:ext cx="4602981" cy="51456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C23CA3-E604-9C31-E6A9-AD400B257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82" b="28000"/>
          <a:stretch/>
        </p:blipFill>
        <p:spPr>
          <a:xfrm>
            <a:off x="5817746" y="3647753"/>
            <a:ext cx="5681574" cy="167608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FED8F36-6FC9-519D-1C59-C0A22CDD4C75}"/>
              </a:ext>
            </a:extLst>
          </p:cNvPr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C25EBCF5-CC9F-5E26-4476-0CAC10A49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" name="Picture 73">
              <a:extLst>
                <a:ext uri="{FF2B5EF4-FFF2-40B4-BE49-F238E27FC236}">
                  <a16:creationId xmlns:a16="http://schemas.microsoft.com/office/drawing/2014/main" id="{282222BA-9BF0-43A7-38AC-2AD98D03F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DE98517-523C-68EB-AD22-0AA1D939E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5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5A4F424-CCA6-4DAE-336A-42188E2981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927" b="16116"/>
          <a:stretch/>
        </p:blipFill>
        <p:spPr>
          <a:xfrm>
            <a:off x="5817746" y="1478144"/>
            <a:ext cx="5681574" cy="15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4B9388-8683-3980-D650-4FBAFD6F4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" t="17103" r="1365" b="19866"/>
          <a:stretch/>
        </p:blipFill>
        <p:spPr>
          <a:xfrm>
            <a:off x="7162435" y="1095197"/>
            <a:ext cx="3934728" cy="34752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6018F9-B3D7-CB09-238A-73AF7303A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" t="17103" r="1365" b="19866"/>
          <a:stretch/>
        </p:blipFill>
        <p:spPr>
          <a:xfrm>
            <a:off x="769352" y="1106388"/>
            <a:ext cx="3934728" cy="3475247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일방통행화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467744" y="2718995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08175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462555" y="468386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27273" y="4570444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942654" y="4897988"/>
            <a:ext cx="3518938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해당 구간</a:t>
            </a:r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(E-E’)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은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</a:t>
            </a:r>
            <a:r>
              <a:rPr lang="ko-KR" altLang="en-US" sz="20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보차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혼용 도로임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5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326510" y="5037048"/>
            <a:ext cx="3792939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해당 구간 일방통행화 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143405" y="5664066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89574" y="5606004"/>
            <a:ext cx="3792939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보행자 통행의 안정성 및 차량 통행 속도 증가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, 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안전성 향상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FF1B81C-6BB4-8260-577A-04A2060EB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072" y="5628690"/>
            <a:ext cx="3792939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반대편 차량과의 상충 위험 및 보행자 안전 위험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4548F9-33BB-099B-A4BF-ECD6CBBE272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78555" y="5699111"/>
            <a:ext cx="567583" cy="230669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68EBEBA-A353-D0D1-8133-6B649D2B85D0}"/>
              </a:ext>
            </a:extLst>
          </p:cNvPr>
          <p:cNvSpPr/>
          <p:nvPr/>
        </p:nvSpPr>
        <p:spPr>
          <a:xfrm>
            <a:off x="7344409" y="2682728"/>
            <a:ext cx="456050" cy="7057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D78BA53-C103-2B67-E5F5-8655366BD104}"/>
              </a:ext>
            </a:extLst>
          </p:cNvPr>
          <p:cNvSpPr/>
          <p:nvPr/>
        </p:nvSpPr>
        <p:spPr>
          <a:xfrm rot="15729806">
            <a:off x="8191146" y="2096085"/>
            <a:ext cx="406188" cy="64227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B1D659C-95F1-EECD-45E5-F87754F846DC}"/>
              </a:ext>
            </a:extLst>
          </p:cNvPr>
          <p:cNvSpPr/>
          <p:nvPr/>
        </p:nvSpPr>
        <p:spPr>
          <a:xfrm rot="19381155">
            <a:off x="10055719" y="2177853"/>
            <a:ext cx="406188" cy="64227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9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53972"/>
              <a:ext cx="4852881" cy="24857"/>
              <a:chOff x="5926470" y="6331293"/>
              <a:chExt cx="339061" cy="2485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31293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6150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/>
          <p:cNvGrpSpPr/>
          <p:nvPr/>
        </p:nvGrpSpPr>
        <p:grpSpPr>
          <a:xfrm>
            <a:off x="1940943" y="973987"/>
            <a:ext cx="8126083" cy="5347532"/>
            <a:chOff x="276065" y="973987"/>
            <a:chExt cx="6147120" cy="53475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065" y="973987"/>
              <a:ext cx="6147120" cy="5347532"/>
            </a:xfrm>
            <a:prstGeom prst="rect">
              <a:avLst/>
            </a:prstGeom>
          </p:spPr>
        </p:pic>
        <p:sp>
          <p:nvSpPr>
            <p:cNvPr id="7" name="도넛 6"/>
            <p:cNvSpPr/>
            <p:nvPr/>
          </p:nvSpPr>
          <p:spPr>
            <a:xfrm>
              <a:off x="2987316" y="3096883"/>
              <a:ext cx="1800341" cy="1742536"/>
            </a:xfrm>
            <a:prstGeom prst="donut">
              <a:avLst>
                <a:gd name="adj" fmla="val 6129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568700" y="167015"/>
            <a:ext cx="5054600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6.</a:t>
            </a:r>
            <a:r>
              <a:rPr lang="ko-KR" altLang="en-US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제한속도구간 문제</a:t>
            </a:r>
            <a:endParaRPr lang="en-US" altLang="ko-KR" sz="4000" dirty="0">
              <a:solidFill>
                <a:srgbClr val="404C56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0E5570-BB15-58A8-B047-840422215319}"/>
              </a:ext>
            </a:extLst>
          </p:cNvPr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3" name="Picture 1">
              <a:extLst>
                <a:ext uri="{FF2B5EF4-FFF2-40B4-BE49-F238E27FC236}">
                  <a16:creationId xmlns:a16="http://schemas.microsoft.com/office/drawing/2014/main" id="{A3E893BF-3BCF-AF80-48F3-19BF49121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4" name="Picture 73">
              <a:extLst>
                <a:ext uri="{FF2B5EF4-FFF2-40B4-BE49-F238E27FC236}">
                  <a16:creationId xmlns:a16="http://schemas.microsoft.com/office/drawing/2014/main" id="{77AA0B22-0328-3871-ACF7-4B7BEB6A1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CBD2CC78-5361-66D2-C2D0-6FCD7042E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6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7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과속방지턱 설치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2" y="1106386"/>
            <a:ext cx="4905766" cy="3249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630487" y="2251493"/>
            <a:ext cx="931026" cy="85768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62" y="1106386"/>
            <a:ext cx="4905766" cy="3249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31572" r="50896" b="33082"/>
          <a:stretch/>
        </p:blipFill>
        <p:spPr>
          <a:xfrm flipV="1">
            <a:off x="9414938" y="2567958"/>
            <a:ext cx="356464" cy="14936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1" t="31572" r="50896" b="33082"/>
          <a:stretch/>
        </p:blipFill>
        <p:spPr>
          <a:xfrm flipV="1">
            <a:off x="9080845" y="2567958"/>
            <a:ext cx="356464" cy="14936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619734" y="4894813"/>
            <a:ext cx="3014645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시속 </a:t>
            </a:r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30km/h 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제한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</a:t>
            </a:r>
          </a:p>
          <a:p>
            <a:pPr latinLnBrk="0"/>
            <a:r>
              <a:rPr lang="ko-KR" altLang="en-US" sz="20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진출입로가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많은 구간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6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291959" y="4726895"/>
            <a:ext cx="3792939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교차로로부터 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15~30m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이내 과속방지턱 설치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129174" y="5516473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보행자 통행의 안정성 및 편의 도모 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생활환경 보호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7.U</a:t>
              </a:r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턴 구간 문제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/>
          <p:cNvGrpSpPr/>
          <p:nvPr/>
        </p:nvGrpSpPr>
        <p:grpSpPr>
          <a:xfrm>
            <a:off x="1940943" y="973987"/>
            <a:ext cx="8126083" cy="5347532"/>
            <a:chOff x="276065" y="973987"/>
            <a:chExt cx="6147120" cy="53475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065" y="973987"/>
              <a:ext cx="6147120" cy="5347532"/>
            </a:xfrm>
            <a:prstGeom prst="rect">
              <a:avLst/>
            </a:prstGeom>
          </p:spPr>
        </p:pic>
        <p:sp>
          <p:nvSpPr>
            <p:cNvPr id="7" name="도넛 6"/>
            <p:cNvSpPr/>
            <p:nvPr/>
          </p:nvSpPr>
          <p:spPr>
            <a:xfrm rot="1021571">
              <a:off x="1649026" y="2268748"/>
              <a:ext cx="2344142" cy="1742536"/>
            </a:xfrm>
            <a:prstGeom prst="donut">
              <a:avLst>
                <a:gd name="adj" fmla="val 6129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03D8FF-8823-655F-D862-AA5909678B24}"/>
              </a:ext>
            </a:extLst>
          </p:cNvPr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3" name="Picture 1">
              <a:extLst>
                <a:ext uri="{FF2B5EF4-FFF2-40B4-BE49-F238E27FC236}">
                  <a16:creationId xmlns:a16="http://schemas.microsoft.com/office/drawing/2014/main" id="{F8CF1F55-FEE9-EDBE-7EB0-D2373BFC5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4" name="Picture 73">
              <a:extLst>
                <a:ext uri="{FF2B5EF4-FFF2-40B4-BE49-F238E27FC236}">
                  <a16:creationId xmlns:a16="http://schemas.microsoft.com/office/drawing/2014/main" id="{1FB1ACF1-9C91-AA4B-0627-E601D599F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8FD5D2C-106D-825D-19E2-54A4BF0E4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7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5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48197"/>
          <a:stretch/>
        </p:blipFill>
        <p:spPr>
          <a:xfrm>
            <a:off x="6635045" y="1112426"/>
            <a:ext cx="4905766" cy="32439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" b="48323"/>
          <a:stretch/>
        </p:blipFill>
        <p:spPr>
          <a:xfrm>
            <a:off x="582181" y="1106385"/>
            <a:ext cx="4905766" cy="324994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U</a:t>
              </a:r>
              <a:r>
                <a:rPr lang="ko-KR" altLang="en-US" sz="32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턴구간</a:t>
              </a:r>
              <a:r>
                <a:rPr lang="ko-KR" altLang="en-US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 조정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595983" y="2251493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597390" y="5037075"/>
            <a:ext cx="3014645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같은 방향으로 </a:t>
            </a:r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2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개의 </a:t>
            </a:r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턴이 존재하여 비효율적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7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490367" y="4738903"/>
            <a:ext cx="3792939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1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번 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턴을 </a:t>
            </a:r>
            <a:r>
              <a:rPr lang="ko-KR" altLang="en-US" sz="18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대향차로의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턴으로 변경 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U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 가능구간 늘림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173564" y="5516473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9" t="9182" r="35825" b="71321"/>
          <a:stretch/>
        </p:blipFill>
        <p:spPr>
          <a:xfrm>
            <a:off x="1532948" y="2165231"/>
            <a:ext cx="256572" cy="3131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4" t="14213" r="19835" b="68932"/>
          <a:stretch/>
        </p:blipFill>
        <p:spPr>
          <a:xfrm>
            <a:off x="5048973" y="1965737"/>
            <a:ext cx="267010" cy="33129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9" t="9182" r="35825" b="71321"/>
          <a:stretch/>
        </p:blipFill>
        <p:spPr>
          <a:xfrm>
            <a:off x="7490367" y="2165230"/>
            <a:ext cx="256572" cy="31313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4" t="14213" r="19835" b="68932"/>
          <a:stretch/>
        </p:blipFill>
        <p:spPr>
          <a:xfrm>
            <a:off x="10997711" y="1965737"/>
            <a:ext cx="267010" cy="33129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4917057" y="2329680"/>
            <a:ext cx="546264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10757140" y="2321800"/>
            <a:ext cx="783671" cy="788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 flipH="1" flipV="1">
            <a:off x="-7006857" y="1319069"/>
            <a:ext cx="10709842" cy="1166641"/>
            <a:chOff x="-138023" y="3016615"/>
            <a:chExt cx="11881779" cy="1166641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6" t="18616" r="52877" b="18994"/>
            <a:stretch/>
          </p:blipFill>
          <p:spPr>
            <a:xfrm rot="10800000">
              <a:off x="-138023" y="3068188"/>
              <a:ext cx="1966823" cy="1115068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9277444" y="3016615"/>
              <a:ext cx="2466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7" t="26540" r="32288" b="45788"/>
          <a:stretch/>
        </p:blipFill>
        <p:spPr>
          <a:xfrm>
            <a:off x="2352311" y="1530256"/>
            <a:ext cx="936462" cy="633913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 flipH="1">
            <a:off x="-1951359" y="2592191"/>
            <a:ext cx="11761185" cy="1166641"/>
            <a:chOff x="-138023" y="3016615"/>
            <a:chExt cx="11881779" cy="116664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6" t="18616" r="52877" b="18994"/>
            <a:stretch/>
          </p:blipFill>
          <p:spPr>
            <a:xfrm rot="10800000">
              <a:off x="-138023" y="3068188"/>
              <a:ext cx="1966823" cy="1115068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77444" y="3016615"/>
              <a:ext cx="2466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000" dirty="0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29126" r="63083" b="44077"/>
          <a:stretch/>
        </p:blipFill>
        <p:spPr>
          <a:xfrm>
            <a:off x="8375425" y="2933159"/>
            <a:ext cx="969081" cy="653419"/>
          </a:xfrm>
          <a:prstGeom prst="rect">
            <a:avLst/>
          </a:prstGeom>
        </p:spPr>
      </p:pic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7481489" y="5460045"/>
            <a:ext cx="3842419" cy="92551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더 안전하고 편리하게 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18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턴가능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양방향 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U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턴이 가능하여 효율적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 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634592" y="721269"/>
            <a:ext cx="4465504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INDEX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288028" y="2534960"/>
            <a:ext cx="5186932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01</a:t>
            </a:r>
            <a:r>
              <a:rPr lang="en-US" altLang="ko-KR" sz="36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프로젝트 구간 소개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88028" y="3893638"/>
            <a:ext cx="6903972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02.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구간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문제점 및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개선방안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838721" y="1813364"/>
            <a:ext cx="4261375" cy="11430"/>
            <a:chOff x="5926470" y="6430886"/>
            <a:chExt cx="339061" cy="1143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5288028" y="5252315"/>
            <a:ext cx="4204291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03.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결론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70850" y="2250178"/>
            <a:ext cx="581330" cy="581331"/>
            <a:chOff x="2828874" y="620671"/>
            <a:chExt cx="581330" cy="581331"/>
          </a:xfrm>
        </p:grpSpPr>
        <p:sp>
          <p:nvSpPr>
            <p:cNvPr id="57" name="Teardrop 56"/>
            <p:cNvSpPr/>
            <p:nvPr/>
          </p:nvSpPr>
          <p:spPr>
            <a:xfrm rot="8100000">
              <a:off x="2828874" y="620671"/>
              <a:ext cx="581330" cy="581331"/>
            </a:xfrm>
            <a:prstGeom prst="teardrop">
              <a:avLst/>
            </a:prstGeom>
            <a:solidFill>
              <a:schemeClr val="accent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843C0C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878913" y="669795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765512"/>
                  </a:gs>
                  <a:gs pos="0">
                    <a:srgbClr val="A87000">
                      <a:lumMod val="64000"/>
                    </a:srgb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3003324" y="763136"/>
              <a:ext cx="232430" cy="309447"/>
            </a:xfrm>
            <a:custGeom>
              <a:avLst/>
              <a:gdLst>
                <a:gd name="T0" fmla="*/ 828 w 1353"/>
                <a:gd name="T1" fmla="*/ 1302 h 1799"/>
                <a:gd name="T2" fmla="*/ 1330 w 1353"/>
                <a:gd name="T3" fmla="*/ 963 h 1799"/>
                <a:gd name="T4" fmla="*/ 1311 w 1353"/>
                <a:gd name="T5" fmla="*/ 1327 h 1799"/>
                <a:gd name="T6" fmla="*/ 561 w 1353"/>
                <a:gd name="T7" fmla="*/ 99 h 1799"/>
                <a:gd name="T8" fmla="*/ 562 w 1353"/>
                <a:gd name="T9" fmla="*/ 79 h 1799"/>
                <a:gd name="T10" fmla="*/ 578 w 1353"/>
                <a:gd name="T11" fmla="*/ 44 h 1799"/>
                <a:gd name="T12" fmla="*/ 604 w 1353"/>
                <a:gd name="T13" fmla="*/ 18 h 1799"/>
                <a:gd name="T14" fmla="*/ 640 w 1353"/>
                <a:gd name="T15" fmla="*/ 2 h 1799"/>
                <a:gd name="T16" fmla="*/ 659 w 1353"/>
                <a:gd name="T17" fmla="*/ 0 h 1799"/>
                <a:gd name="T18" fmla="*/ 698 w 1353"/>
                <a:gd name="T19" fmla="*/ 7 h 1799"/>
                <a:gd name="T20" fmla="*/ 729 w 1353"/>
                <a:gd name="T21" fmla="*/ 29 h 1799"/>
                <a:gd name="T22" fmla="*/ 750 w 1353"/>
                <a:gd name="T23" fmla="*/ 60 h 1799"/>
                <a:gd name="T24" fmla="*/ 757 w 1353"/>
                <a:gd name="T25" fmla="*/ 99 h 1799"/>
                <a:gd name="T26" fmla="*/ 561 w 1353"/>
                <a:gd name="T27" fmla="*/ 238 h 1799"/>
                <a:gd name="T28" fmla="*/ 561 w 1353"/>
                <a:gd name="T29" fmla="*/ 99 h 1799"/>
                <a:gd name="T30" fmla="*/ 757 w 1353"/>
                <a:gd name="T31" fmla="*/ 1631 h 1799"/>
                <a:gd name="T32" fmla="*/ 759 w 1353"/>
                <a:gd name="T33" fmla="*/ 1636 h 1799"/>
                <a:gd name="T34" fmla="*/ 766 w 1353"/>
                <a:gd name="T35" fmla="*/ 1650 h 1799"/>
                <a:gd name="T36" fmla="*/ 780 w 1353"/>
                <a:gd name="T37" fmla="*/ 1659 h 1799"/>
                <a:gd name="T38" fmla="*/ 840 w 1353"/>
                <a:gd name="T39" fmla="*/ 1659 h 1799"/>
                <a:gd name="T40" fmla="*/ 856 w 1353"/>
                <a:gd name="T41" fmla="*/ 1661 h 1799"/>
                <a:gd name="T42" fmla="*/ 884 w 1353"/>
                <a:gd name="T43" fmla="*/ 1673 h 1799"/>
                <a:gd name="T44" fmla="*/ 907 w 1353"/>
                <a:gd name="T45" fmla="*/ 1694 h 1799"/>
                <a:gd name="T46" fmla="*/ 917 w 1353"/>
                <a:gd name="T47" fmla="*/ 1722 h 1799"/>
                <a:gd name="T48" fmla="*/ 919 w 1353"/>
                <a:gd name="T49" fmla="*/ 1799 h 1799"/>
                <a:gd name="T50" fmla="*/ 399 w 1353"/>
                <a:gd name="T51" fmla="*/ 1738 h 1799"/>
                <a:gd name="T52" fmla="*/ 401 w 1353"/>
                <a:gd name="T53" fmla="*/ 1722 h 1799"/>
                <a:gd name="T54" fmla="*/ 413 w 1353"/>
                <a:gd name="T55" fmla="*/ 1694 h 1799"/>
                <a:gd name="T56" fmla="*/ 434 w 1353"/>
                <a:gd name="T57" fmla="*/ 1673 h 1799"/>
                <a:gd name="T58" fmla="*/ 462 w 1353"/>
                <a:gd name="T59" fmla="*/ 1661 h 1799"/>
                <a:gd name="T60" fmla="*/ 532 w 1353"/>
                <a:gd name="T61" fmla="*/ 1659 h 1799"/>
                <a:gd name="T62" fmla="*/ 538 w 1353"/>
                <a:gd name="T63" fmla="*/ 1659 h 1799"/>
                <a:gd name="T64" fmla="*/ 553 w 1353"/>
                <a:gd name="T65" fmla="*/ 1650 h 1799"/>
                <a:gd name="T66" fmla="*/ 561 w 1353"/>
                <a:gd name="T67" fmla="*/ 1636 h 1799"/>
                <a:gd name="T68" fmla="*/ 561 w 1353"/>
                <a:gd name="T69" fmla="*/ 745 h 1799"/>
                <a:gd name="T70" fmla="*/ 757 w 1353"/>
                <a:gd name="T71" fmla="*/ 735 h 1799"/>
                <a:gd name="T72" fmla="*/ 132 w 1353"/>
                <a:gd name="T73" fmla="*/ 1265 h 1799"/>
                <a:gd name="T74" fmla="*/ 151 w 1353"/>
                <a:gd name="T75" fmla="*/ 902 h 1799"/>
                <a:gd name="T76" fmla="*/ 490 w 1353"/>
                <a:gd name="T77" fmla="*/ 1285 h 1799"/>
                <a:gd name="T78" fmla="*/ 23 w 1353"/>
                <a:gd name="T79" fmla="*/ 338 h 1799"/>
                <a:gd name="T80" fmla="*/ 1204 w 1353"/>
                <a:gd name="T81" fmla="*/ 274 h 1799"/>
                <a:gd name="T82" fmla="*/ 1223 w 1353"/>
                <a:gd name="T83" fmla="*/ 640 h 1799"/>
                <a:gd name="T84" fmla="*/ 42 w 1353"/>
                <a:gd name="T85" fmla="*/ 703 h 1799"/>
                <a:gd name="T86" fmla="*/ 23 w 1353"/>
                <a:gd name="T87" fmla="*/ 338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3" h="1799">
                  <a:moveTo>
                    <a:pt x="1311" y="1327"/>
                  </a:moveTo>
                  <a:lnTo>
                    <a:pt x="828" y="1302"/>
                  </a:lnTo>
                  <a:lnTo>
                    <a:pt x="828" y="937"/>
                  </a:lnTo>
                  <a:lnTo>
                    <a:pt x="1330" y="963"/>
                  </a:lnTo>
                  <a:lnTo>
                    <a:pt x="1181" y="1137"/>
                  </a:lnTo>
                  <a:lnTo>
                    <a:pt x="1311" y="1327"/>
                  </a:lnTo>
                  <a:lnTo>
                    <a:pt x="1311" y="1327"/>
                  </a:lnTo>
                  <a:close/>
                  <a:moveTo>
                    <a:pt x="561" y="99"/>
                  </a:moveTo>
                  <a:lnTo>
                    <a:pt x="561" y="99"/>
                  </a:lnTo>
                  <a:lnTo>
                    <a:pt x="562" y="79"/>
                  </a:lnTo>
                  <a:lnTo>
                    <a:pt x="569" y="60"/>
                  </a:lnTo>
                  <a:lnTo>
                    <a:pt x="578" y="44"/>
                  </a:lnTo>
                  <a:lnTo>
                    <a:pt x="590" y="29"/>
                  </a:lnTo>
                  <a:lnTo>
                    <a:pt x="604" y="18"/>
                  </a:lnTo>
                  <a:lnTo>
                    <a:pt x="620" y="7"/>
                  </a:lnTo>
                  <a:lnTo>
                    <a:pt x="640" y="2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80" y="2"/>
                  </a:lnTo>
                  <a:lnTo>
                    <a:pt x="698" y="7"/>
                  </a:lnTo>
                  <a:lnTo>
                    <a:pt x="715" y="18"/>
                  </a:lnTo>
                  <a:lnTo>
                    <a:pt x="729" y="29"/>
                  </a:lnTo>
                  <a:lnTo>
                    <a:pt x="741" y="44"/>
                  </a:lnTo>
                  <a:lnTo>
                    <a:pt x="750" y="60"/>
                  </a:lnTo>
                  <a:lnTo>
                    <a:pt x="756" y="79"/>
                  </a:lnTo>
                  <a:lnTo>
                    <a:pt x="757" y="99"/>
                  </a:lnTo>
                  <a:lnTo>
                    <a:pt x="757" y="229"/>
                  </a:lnTo>
                  <a:lnTo>
                    <a:pt x="561" y="238"/>
                  </a:lnTo>
                  <a:lnTo>
                    <a:pt x="561" y="99"/>
                  </a:lnTo>
                  <a:lnTo>
                    <a:pt x="561" y="99"/>
                  </a:lnTo>
                  <a:close/>
                  <a:moveTo>
                    <a:pt x="757" y="735"/>
                  </a:moveTo>
                  <a:lnTo>
                    <a:pt x="757" y="1631"/>
                  </a:lnTo>
                  <a:lnTo>
                    <a:pt x="757" y="1631"/>
                  </a:lnTo>
                  <a:lnTo>
                    <a:pt x="759" y="1636"/>
                  </a:lnTo>
                  <a:lnTo>
                    <a:pt x="761" y="1641"/>
                  </a:lnTo>
                  <a:lnTo>
                    <a:pt x="766" y="1650"/>
                  </a:lnTo>
                  <a:lnTo>
                    <a:pt x="775" y="1657"/>
                  </a:lnTo>
                  <a:lnTo>
                    <a:pt x="780" y="1659"/>
                  </a:lnTo>
                  <a:lnTo>
                    <a:pt x="785" y="1659"/>
                  </a:lnTo>
                  <a:lnTo>
                    <a:pt x="840" y="1659"/>
                  </a:lnTo>
                  <a:lnTo>
                    <a:pt x="840" y="1659"/>
                  </a:lnTo>
                  <a:lnTo>
                    <a:pt x="856" y="1661"/>
                  </a:lnTo>
                  <a:lnTo>
                    <a:pt x="871" y="1666"/>
                  </a:lnTo>
                  <a:lnTo>
                    <a:pt x="884" y="1673"/>
                  </a:lnTo>
                  <a:lnTo>
                    <a:pt x="896" y="1682"/>
                  </a:lnTo>
                  <a:lnTo>
                    <a:pt x="907" y="1694"/>
                  </a:lnTo>
                  <a:lnTo>
                    <a:pt x="914" y="1708"/>
                  </a:lnTo>
                  <a:lnTo>
                    <a:pt x="917" y="1722"/>
                  </a:lnTo>
                  <a:lnTo>
                    <a:pt x="919" y="1738"/>
                  </a:lnTo>
                  <a:lnTo>
                    <a:pt x="919" y="1799"/>
                  </a:lnTo>
                  <a:lnTo>
                    <a:pt x="399" y="1799"/>
                  </a:lnTo>
                  <a:lnTo>
                    <a:pt x="399" y="1738"/>
                  </a:lnTo>
                  <a:lnTo>
                    <a:pt x="399" y="1738"/>
                  </a:lnTo>
                  <a:lnTo>
                    <a:pt x="401" y="1722"/>
                  </a:lnTo>
                  <a:lnTo>
                    <a:pt x="406" y="1708"/>
                  </a:lnTo>
                  <a:lnTo>
                    <a:pt x="413" y="1694"/>
                  </a:lnTo>
                  <a:lnTo>
                    <a:pt x="422" y="1682"/>
                  </a:lnTo>
                  <a:lnTo>
                    <a:pt x="434" y="1673"/>
                  </a:lnTo>
                  <a:lnTo>
                    <a:pt x="448" y="1666"/>
                  </a:lnTo>
                  <a:lnTo>
                    <a:pt x="462" y="1661"/>
                  </a:lnTo>
                  <a:lnTo>
                    <a:pt x="478" y="1659"/>
                  </a:lnTo>
                  <a:lnTo>
                    <a:pt x="532" y="1659"/>
                  </a:lnTo>
                  <a:lnTo>
                    <a:pt x="532" y="1659"/>
                  </a:lnTo>
                  <a:lnTo>
                    <a:pt x="538" y="1659"/>
                  </a:lnTo>
                  <a:lnTo>
                    <a:pt x="543" y="1657"/>
                  </a:lnTo>
                  <a:lnTo>
                    <a:pt x="553" y="1650"/>
                  </a:lnTo>
                  <a:lnTo>
                    <a:pt x="559" y="1641"/>
                  </a:lnTo>
                  <a:lnTo>
                    <a:pt x="561" y="1636"/>
                  </a:lnTo>
                  <a:lnTo>
                    <a:pt x="561" y="1631"/>
                  </a:lnTo>
                  <a:lnTo>
                    <a:pt x="561" y="745"/>
                  </a:lnTo>
                  <a:lnTo>
                    <a:pt x="757" y="735"/>
                  </a:lnTo>
                  <a:lnTo>
                    <a:pt x="757" y="735"/>
                  </a:lnTo>
                  <a:close/>
                  <a:moveTo>
                    <a:pt x="490" y="1285"/>
                  </a:moveTo>
                  <a:lnTo>
                    <a:pt x="132" y="1265"/>
                  </a:lnTo>
                  <a:lnTo>
                    <a:pt x="0" y="1076"/>
                  </a:lnTo>
                  <a:lnTo>
                    <a:pt x="151" y="902"/>
                  </a:lnTo>
                  <a:lnTo>
                    <a:pt x="490" y="919"/>
                  </a:lnTo>
                  <a:lnTo>
                    <a:pt x="490" y="1285"/>
                  </a:lnTo>
                  <a:lnTo>
                    <a:pt x="490" y="1285"/>
                  </a:lnTo>
                  <a:close/>
                  <a:moveTo>
                    <a:pt x="23" y="338"/>
                  </a:moveTo>
                  <a:lnTo>
                    <a:pt x="613" y="306"/>
                  </a:lnTo>
                  <a:lnTo>
                    <a:pt x="1204" y="274"/>
                  </a:lnTo>
                  <a:lnTo>
                    <a:pt x="1353" y="450"/>
                  </a:lnTo>
                  <a:lnTo>
                    <a:pt x="1223" y="640"/>
                  </a:lnTo>
                  <a:lnTo>
                    <a:pt x="633" y="672"/>
                  </a:lnTo>
                  <a:lnTo>
                    <a:pt x="42" y="703"/>
                  </a:lnTo>
                  <a:lnTo>
                    <a:pt x="174" y="512"/>
                  </a:lnTo>
                  <a:lnTo>
                    <a:pt x="23" y="338"/>
                  </a:lnTo>
                  <a:lnTo>
                    <a:pt x="23" y="33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772819" y="674460"/>
            <a:ext cx="581330" cy="581331"/>
            <a:chOff x="514172" y="2985860"/>
            <a:chExt cx="581330" cy="581331"/>
          </a:xfrm>
        </p:grpSpPr>
        <p:sp>
          <p:nvSpPr>
            <p:cNvPr id="61" name="Teardrop 60"/>
            <p:cNvSpPr/>
            <p:nvPr/>
          </p:nvSpPr>
          <p:spPr>
            <a:xfrm rot="8100000">
              <a:off x="514172" y="2985860"/>
              <a:ext cx="581330" cy="581331"/>
            </a:xfrm>
            <a:prstGeom prst="teardrop">
              <a:avLst/>
            </a:prstGeom>
            <a:solidFill>
              <a:srgbClr val="2494D3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15587D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64211" y="3032669"/>
              <a:ext cx="481252" cy="481252"/>
              <a:chOff x="564211" y="3032669"/>
              <a:chExt cx="481252" cy="48125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564211" y="3032669"/>
                <a:ext cx="481252" cy="48125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">
                <a:gradFill>
                  <a:gsLst>
                    <a:gs pos="78000">
                      <a:schemeClr val="bg1"/>
                    </a:gs>
                    <a:gs pos="43000">
                      <a:srgbClr val="303940">
                        <a:lumMod val="63000"/>
                        <a:lumOff val="37000"/>
                      </a:srgbClr>
                    </a:gs>
                    <a:gs pos="0">
                      <a:srgbClr val="303940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63"/>
              <p:cNvSpPr>
                <a:spLocks noEditPoints="1"/>
              </p:cNvSpPr>
              <p:nvPr/>
            </p:nvSpPr>
            <p:spPr bwMode="auto">
              <a:xfrm>
                <a:off x="657518" y="3147269"/>
                <a:ext cx="294639" cy="293987"/>
              </a:xfrm>
              <a:custGeom>
                <a:avLst/>
                <a:gdLst>
                  <a:gd name="T0" fmla="*/ 1005 w 1806"/>
                  <a:gd name="T1" fmla="*/ 1323 h 1801"/>
                  <a:gd name="T2" fmla="*/ 1075 w 1806"/>
                  <a:gd name="T3" fmla="*/ 1249 h 1801"/>
                  <a:gd name="T4" fmla="*/ 1249 w 1806"/>
                  <a:gd name="T5" fmla="*/ 1066 h 1801"/>
                  <a:gd name="T6" fmla="*/ 1432 w 1806"/>
                  <a:gd name="T7" fmla="*/ 731 h 1801"/>
                  <a:gd name="T8" fmla="*/ 1395 w 1806"/>
                  <a:gd name="T9" fmla="*/ 451 h 1801"/>
                  <a:gd name="T10" fmla="*/ 1223 w 1806"/>
                  <a:gd name="T11" fmla="*/ 232 h 1801"/>
                  <a:gd name="T12" fmla="*/ 957 w 1806"/>
                  <a:gd name="T13" fmla="*/ 130 h 1801"/>
                  <a:gd name="T14" fmla="*/ 696 w 1806"/>
                  <a:gd name="T15" fmla="*/ 168 h 1801"/>
                  <a:gd name="T16" fmla="*/ 476 w 1806"/>
                  <a:gd name="T17" fmla="*/ 341 h 1801"/>
                  <a:gd name="T18" fmla="*/ 372 w 1806"/>
                  <a:gd name="T19" fmla="*/ 604 h 1801"/>
                  <a:gd name="T20" fmla="*/ 444 w 1806"/>
                  <a:gd name="T21" fmla="*/ 931 h 1801"/>
                  <a:gd name="T22" fmla="*/ 683 w 1806"/>
                  <a:gd name="T23" fmla="*/ 1154 h 1801"/>
                  <a:gd name="T24" fmla="*/ 1015 w 1806"/>
                  <a:gd name="T25" fmla="*/ 1758 h 1801"/>
                  <a:gd name="T26" fmla="*/ 824 w 1806"/>
                  <a:gd name="T27" fmla="*/ 1788 h 1801"/>
                  <a:gd name="T28" fmla="*/ 690 w 1806"/>
                  <a:gd name="T29" fmla="*/ 1720 h 1801"/>
                  <a:gd name="T30" fmla="*/ 610 w 1806"/>
                  <a:gd name="T31" fmla="*/ 1611 h 1801"/>
                  <a:gd name="T32" fmla="*/ 478 w 1806"/>
                  <a:gd name="T33" fmla="*/ 1163 h 1801"/>
                  <a:gd name="T34" fmla="*/ 249 w 1806"/>
                  <a:gd name="T35" fmla="*/ 748 h 1801"/>
                  <a:gd name="T36" fmla="*/ 295 w 1806"/>
                  <a:gd name="T37" fmla="*/ 402 h 1801"/>
                  <a:gd name="T38" fmla="*/ 509 w 1806"/>
                  <a:gd name="T39" fmla="*/ 132 h 1801"/>
                  <a:gd name="T40" fmla="*/ 836 w 1806"/>
                  <a:gd name="T41" fmla="*/ 3 h 1801"/>
                  <a:gd name="T42" fmla="*/ 1160 w 1806"/>
                  <a:gd name="T43" fmla="*/ 53 h 1801"/>
                  <a:gd name="T44" fmla="*/ 1432 w 1806"/>
                  <a:gd name="T45" fmla="*/ 265 h 1801"/>
                  <a:gd name="T46" fmla="*/ 1560 w 1806"/>
                  <a:gd name="T47" fmla="*/ 592 h 1801"/>
                  <a:gd name="T48" fmla="*/ 1470 w 1806"/>
                  <a:gd name="T49" fmla="*/ 996 h 1801"/>
                  <a:gd name="T50" fmla="*/ 1203 w 1806"/>
                  <a:gd name="T51" fmla="*/ 1254 h 1801"/>
                  <a:gd name="T52" fmla="*/ 1168 w 1806"/>
                  <a:gd name="T53" fmla="*/ 1681 h 1801"/>
                  <a:gd name="T54" fmla="*/ 1028 w 1806"/>
                  <a:gd name="T55" fmla="*/ 1730 h 1801"/>
                  <a:gd name="T56" fmla="*/ 1532 w 1806"/>
                  <a:gd name="T57" fmla="*/ 1015 h 1801"/>
                  <a:gd name="T58" fmla="*/ 1678 w 1806"/>
                  <a:gd name="T59" fmla="*/ 1052 h 1801"/>
                  <a:gd name="T60" fmla="*/ 1667 w 1806"/>
                  <a:gd name="T61" fmla="*/ 1121 h 1801"/>
                  <a:gd name="T62" fmla="*/ 1572 w 1806"/>
                  <a:gd name="T63" fmla="*/ 311 h 1801"/>
                  <a:gd name="T64" fmla="*/ 1527 w 1806"/>
                  <a:gd name="T65" fmla="*/ 258 h 1801"/>
                  <a:gd name="T66" fmla="*/ 1667 w 1806"/>
                  <a:gd name="T67" fmla="*/ 184 h 1801"/>
                  <a:gd name="T68" fmla="*/ 1678 w 1806"/>
                  <a:gd name="T69" fmla="*/ 255 h 1801"/>
                  <a:gd name="T70" fmla="*/ 1632 w 1806"/>
                  <a:gd name="T71" fmla="*/ 669 h 1801"/>
                  <a:gd name="T72" fmla="*/ 1671 w 1806"/>
                  <a:gd name="T73" fmla="*/ 611 h 1801"/>
                  <a:gd name="T74" fmla="*/ 1806 w 1806"/>
                  <a:gd name="T75" fmla="*/ 653 h 1801"/>
                  <a:gd name="T76" fmla="*/ 260 w 1806"/>
                  <a:gd name="T77" fmla="*/ 233 h 1801"/>
                  <a:gd name="T78" fmla="*/ 271 w 1806"/>
                  <a:gd name="T79" fmla="*/ 297 h 1801"/>
                  <a:gd name="T80" fmla="*/ 125 w 1806"/>
                  <a:gd name="T81" fmla="*/ 248 h 1801"/>
                  <a:gd name="T82" fmla="*/ 148 w 1806"/>
                  <a:gd name="T83" fmla="*/ 183 h 1801"/>
                  <a:gd name="T84" fmla="*/ 242 w 1806"/>
                  <a:gd name="T85" fmla="*/ 994 h 1801"/>
                  <a:gd name="T86" fmla="*/ 278 w 1806"/>
                  <a:gd name="T87" fmla="*/ 1056 h 1801"/>
                  <a:gd name="T88" fmla="*/ 132 w 1806"/>
                  <a:gd name="T89" fmla="*/ 1117 h 1801"/>
                  <a:gd name="T90" fmla="*/ 137 w 1806"/>
                  <a:gd name="T91" fmla="*/ 1047 h 1801"/>
                  <a:gd name="T92" fmla="*/ 177 w 1806"/>
                  <a:gd name="T93" fmla="*/ 645 h 1801"/>
                  <a:gd name="T94" fmla="*/ 42 w 1806"/>
                  <a:gd name="T95" fmla="*/ 696 h 1801"/>
                  <a:gd name="T96" fmla="*/ 2 w 1806"/>
                  <a:gd name="T97" fmla="*/ 645 h 1801"/>
                  <a:gd name="T98" fmla="*/ 587 w 1806"/>
                  <a:gd name="T99" fmla="*/ 465 h 1801"/>
                  <a:gd name="T100" fmla="*/ 631 w 1806"/>
                  <a:gd name="T101" fmla="*/ 413 h 1801"/>
                  <a:gd name="T102" fmla="*/ 780 w 1806"/>
                  <a:gd name="T103" fmla="*/ 497 h 1801"/>
                  <a:gd name="T104" fmla="*/ 880 w 1806"/>
                  <a:gd name="T105" fmla="*/ 388 h 1801"/>
                  <a:gd name="T106" fmla="*/ 945 w 1806"/>
                  <a:gd name="T107" fmla="*/ 414 h 1801"/>
                  <a:gd name="T108" fmla="*/ 1140 w 1806"/>
                  <a:gd name="T109" fmla="*/ 443 h 1801"/>
                  <a:gd name="T110" fmla="*/ 1200 w 1806"/>
                  <a:gd name="T111" fmla="*/ 416 h 1801"/>
                  <a:gd name="T112" fmla="*/ 1058 w 1806"/>
                  <a:gd name="T113" fmla="*/ 1010 h 1801"/>
                  <a:gd name="T114" fmla="*/ 989 w 1806"/>
                  <a:gd name="T115" fmla="*/ 1003 h 1801"/>
                  <a:gd name="T116" fmla="*/ 979 w 1806"/>
                  <a:gd name="T117" fmla="*/ 574 h 1801"/>
                  <a:gd name="T118" fmla="*/ 903 w 1806"/>
                  <a:gd name="T119" fmla="*/ 717 h 1801"/>
                  <a:gd name="T120" fmla="*/ 861 w 1806"/>
                  <a:gd name="T121" fmla="*/ 571 h 1801"/>
                  <a:gd name="T122" fmla="*/ 822 w 1806"/>
                  <a:gd name="T123" fmla="*/ 989 h 1801"/>
                  <a:gd name="T124" fmla="*/ 761 w 1806"/>
                  <a:gd name="T125" fmla="*/ 102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06" h="1801">
                    <a:moveTo>
                      <a:pt x="734" y="1272"/>
                    </a:moveTo>
                    <a:lnTo>
                      <a:pt x="734" y="1272"/>
                    </a:lnTo>
                    <a:lnTo>
                      <a:pt x="738" y="1282"/>
                    </a:lnTo>
                    <a:lnTo>
                      <a:pt x="743" y="1293"/>
                    </a:lnTo>
                    <a:lnTo>
                      <a:pt x="750" y="1302"/>
                    </a:lnTo>
                    <a:lnTo>
                      <a:pt x="759" y="1309"/>
                    </a:lnTo>
                    <a:lnTo>
                      <a:pt x="768" y="1314"/>
                    </a:lnTo>
                    <a:lnTo>
                      <a:pt x="778" y="1319"/>
                    </a:lnTo>
                    <a:lnTo>
                      <a:pt x="791" y="1323"/>
                    </a:lnTo>
                    <a:lnTo>
                      <a:pt x="803" y="1323"/>
                    </a:lnTo>
                    <a:lnTo>
                      <a:pt x="1005" y="1323"/>
                    </a:lnTo>
                    <a:lnTo>
                      <a:pt x="1005" y="1323"/>
                    </a:lnTo>
                    <a:lnTo>
                      <a:pt x="1015" y="1323"/>
                    </a:lnTo>
                    <a:lnTo>
                      <a:pt x="1028" y="1319"/>
                    </a:lnTo>
                    <a:lnTo>
                      <a:pt x="1038" y="1314"/>
                    </a:lnTo>
                    <a:lnTo>
                      <a:pt x="1049" y="1309"/>
                    </a:lnTo>
                    <a:lnTo>
                      <a:pt x="1058" y="1302"/>
                    </a:lnTo>
                    <a:lnTo>
                      <a:pt x="1065" y="1293"/>
                    </a:lnTo>
                    <a:lnTo>
                      <a:pt x="1070" y="1282"/>
                    </a:lnTo>
                    <a:lnTo>
                      <a:pt x="1072" y="1272"/>
                    </a:lnTo>
                    <a:lnTo>
                      <a:pt x="1072" y="1272"/>
                    </a:lnTo>
                    <a:lnTo>
                      <a:pt x="1075" y="1249"/>
                    </a:lnTo>
                    <a:lnTo>
                      <a:pt x="1080" y="1228"/>
                    </a:lnTo>
                    <a:lnTo>
                      <a:pt x="1087" y="1207"/>
                    </a:lnTo>
                    <a:lnTo>
                      <a:pt x="1098" y="1187"/>
                    </a:lnTo>
                    <a:lnTo>
                      <a:pt x="1110" y="1170"/>
                    </a:lnTo>
                    <a:lnTo>
                      <a:pt x="1124" y="1154"/>
                    </a:lnTo>
                    <a:lnTo>
                      <a:pt x="1140" y="1140"/>
                    </a:lnTo>
                    <a:lnTo>
                      <a:pt x="1160" y="1128"/>
                    </a:lnTo>
                    <a:lnTo>
                      <a:pt x="1160" y="1128"/>
                    </a:lnTo>
                    <a:lnTo>
                      <a:pt x="1191" y="1108"/>
                    </a:lnTo>
                    <a:lnTo>
                      <a:pt x="1221" y="1089"/>
                    </a:lnTo>
                    <a:lnTo>
                      <a:pt x="1249" y="1066"/>
                    </a:lnTo>
                    <a:lnTo>
                      <a:pt x="1275" y="1042"/>
                    </a:lnTo>
                    <a:lnTo>
                      <a:pt x="1300" y="1017"/>
                    </a:lnTo>
                    <a:lnTo>
                      <a:pt x="1323" y="989"/>
                    </a:lnTo>
                    <a:lnTo>
                      <a:pt x="1342" y="961"/>
                    </a:lnTo>
                    <a:lnTo>
                      <a:pt x="1362" y="931"/>
                    </a:lnTo>
                    <a:lnTo>
                      <a:pt x="1379" y="901"/>
                    </a:lnTo>
                    <a:lnTo>
                      <a:pt x="1393" y="868"/>
                    </a:lnTo>
                    <a:lnTo>
                      <a:pt x="1407" y="836"/>
                    </a:lnTo>
                    <a:lnTo>
                      <a:pt x="1418" y="801"/>
                    </a:lnTo>
                    <a:lnTo>
                      <a:pt x="1425" y="768"/>
                    </a:lnTo>
                    <a:lnTo>
                      <a:pt x="1432" y="731"/>
                    </a:lnTo>
                    <a:lnTo>
                      <a:pt x="1435" y="696"/>
                    </a:lnTo>
                    <a:lnTo>
                      <a:pt x="1437" y="659"/>
                    </a:lnTo>
                    <a:lnTo>
                      <a:pt x="1437" y="659"/>
                    </a:lnTo>
                    <a:lnTo>
                      <a:pt x="1435" y="632"/>
                    </a:lnTo>
                    <a:lnTo>
                      <a:pt x="1434" y="604"/>
                    </a:lnTo>
                    <a:lnTo>
                      <a:pt x="1430" y="578"/>
                    </a:lnTo>
                    <a:lnTo>
                      <a:pt x="1425" y="551"/>
                    </a:lnTo>
                    <a:lnTo>
                      <a:pt x="1420" y="527"/>
                    </a:lnTo>
                    <a:lnTo>
                      <a:pt x="1412" y="501"/>
                    </a:lnTo>
                    <a:lnTo>
                      <a:pt x="1404" y="476"/>
                    </a:lnTo>
                    <a:lnTo>
                      <a:pt x="1395" y="451"/>
                    </a:lnTo>
                    <a:lnTo>
                      <a:pt x="1384" y="428"/>
                    </a:lnTo>
                    <a:lnTo>
                      <a:pt x="1372" y="406"/>
                    </a:lnTo>
                    <a:lnTo>
                      <a:pt x="1360" y="383"/>
                    </a:lnTo>
                    <a:lnTo>
                      <a:pt x="1346" y="362"/>
                    </a:lnTo>
                    <a:lnTo>
                      <a:pt x="1330" y="341"/>
                    </a:lnTo>
                    <a:lnTo>
                      <a:pt x="1314" y="320"/>
                    </a:lnTo>
                    <a:lnTo>
                      <a:pt x="1298" y="300"/>
                    </a:lnTo>
                    <a:lnTo>
                      <a:pt x="1281" y="283"/>
                    </a:lnTo>
                    <a:lnTo>
                      <a:pt x="1261" y="265"/>
                    </a:lnTo>
                    <a:lnTo>
                      <a:pt x="1242" y="248"/>
                    </a:lnTo>
                    <a:lnTo>
                      <a:pt x="1223" y="232"/>
                    </a:lnTo>
                    <a:lnTo>
                      <a:pt x="1202" y="218"/>
                    </a:lnTo>
                    <a:lnTo>
                      <a:pt x="1181" y="204"/>
                    </a:lnTo>
                    <a:lnTo>
                      <a:pt x="1158" y="191"/>
                    </a:lnTo>
                    <a:lnTo>
                      <a:pt x="1135" y="179"/>
                    </a:lnTo>
                    <a:lnTo>
                      <a:pt x="1110" y="168"/>
                    </a:lnTo>
                    <a:lnTo>
                      <a:pt x="1087" y="158"/>
                    </a:lnTo>
                    <a:lnTo>
                      <a:pt x="1061" y="151"/>
                    </a:lnTo>
                    <a:lnTo>
                      <a:pt x="1037" y="144"/>
                    </a:lnTo>
                    <a:lnTo>
                      <a:pt x="1010" y="137"/>
                    </a:lnTo>
                    <a:lnTo>
                      <a:pt x="984" y="133"/>
                    </a:lnTo>
                    <a:lnTo>
                      <a:pt x="957" y="130"/>
                    </a:lnTo>
                    <a:lnTo>
                      <a:pt x="931" y="126"/>
                    </a:lnTo>
                    <a:lnTo>
                      <a:pt x="903" y="126"/>
                    </a:lnTo>
                    <a:lnTo>
                      <a:pt x="903" y="126"/>
                    </a:lnTo>
                    <a:lnTo>
                      <a:pt x="877" y="126"/>
                    </a:lnTo>
                    <a:lnTo>
                      <a:pt x="849" y="130"/>
                    </a:lnTo>
                    <a:lnTo>
                      <a:pt x="822" y="133"/>
                    </a:lnTo>
                    <a:lnTo>
                      <a:pt x="796" y="137"/>
                    </a:lnTo>
                    <a:lnTo>
                      <a:pt x="769" y="144"/>
                    </a:lnTo>
                    <a:lnTo>
                      <a:pt x="745" y="151"/>
                    </a:lnTo>
                    <a:lnTo>
                      <a:pt x="720" y="158"/>
                    </a:lnTo>
                    <a:lnTo>
                      <a:pt x="696" y="168"/>
                    </a:lnTo>
                    <a:lnTo>
                      <a:pt x="673" y="179"/>
                    </a:lnTo>
                    <a:lnTo>
                      <a:pt x="650" y="191"/>
                    </a:lnTo>
                    <a:lnTo>
                      <a:pt x="627" y="204"/>
                    </a:lnTo>
                    <a:lnTo>
                      <a:pt x="606" y="218"/>
                    </a:lnTo>
                    <a:lnTo>
                      <a:pt x="585" y="232"/>
                    </a:lnTo>
                    <a:lnTo>
                      <a:pt x="564" y="248"/>
                    </a:lnTo>
                    <a:lnTo>
                      <a:pt x="545" y="265"/>
                    </a:lnTo>
                    <a:lnTo>
                      <a:pt x="527" y="283"/>
                    </a:lnTo>
                    <a:lnTo>
                      <a:pt x="509" y="300"/>
                    </a:lnTo>
                    <a:lnTo>
                      <a:pt x="492" y="320"/>
                    </a:lnTo>
                    <a:lnTo>
                      <a:pt x="476" y="341"/>
                    </a:lnTo>
                    <a:lnTo>
                      <a:pt x="462" y="362"/>
                    </a:lnTo>
                    <a:lnTo>
                      <a:pt x="448" y="383"/>
                    </a:lnTo>
                    <a:lnTo>
                      <a:pt x="436" y="406"/>
                    </a:lnTo>
                    <a:lnTo>
                      <a:pt x="423" y="428"/>
                    </a:lnTo>
                    <a:lnTo>
                      <a:pt x="413" y="451"/>
                    </a:lnTo>
                    <a:lnTo>
                      <a:pt x="402" y="476"/>
                    </a:lnTo>
                    <a:lnTo>
                      <a:pt x="395" y="501"/>
                    </a:lnTo>
                    <a:lnTo>
                      <a:pt x="387" y="527"/>
                    </a:lnTo>
                    <a:lnTo>
                      <a:pt x="381" y="551"/>
                    </a:lnTo>
                    <a:lnTo>
                      <a:pt x="376" y="578"/>
                    </a:lnTo>
                    <a:lnTo>
                      <a:pt x="372" y="604"/>
                    </a:lnTo>
                    <a:lnTo>
                      <a:pt x="371" y="632"/>
                    </a:lnTo>
                    <a:lnTo>
                      <a:pt x="371" y="659"/>
                    </a:lnTo>
                    <a:lnTo>
                      <a:pt x="371" y="659"/>
                    </a:lnTo>
                    <a:lnTo>
                      <a:pt x="372" y="696"/>
                    </a:lnTo>
                    <a:lnTo>
                      <a:pt x="376" y="731"/>
                    </a:lnTo>
                    <a:lnTo>
                      <a:pt x="381" y="768"/>
                    </a:lnTo>
                    <a:lnTo>
                      <a:pt x="390" y="801"/>
                    </a:lnTo>
                    <a:lnTo>
                      <a:pt x="401" y="836"/>
                    </a:lnTo>
                    <a:lnTo>
                      <a:pt x="413" y="868"/>
                    </a:lnTo>
                    <a:lnTo>
                      <a:pt x="429" y="901"/>
                    </a:lnTo>
                    <a:lnTo>
                      <a:pt x="444" y="931"/>
                    </a:lnTo>
                    <a:lnTo>
                      <a:pt x="464" y="961"/>
                    </a:lnTo>
                    <a:lnTo>
                      <a:pt x="485" y="989"/>
                    </a:lnTo>
                    <a:lnTo>
                      <a:pt x="508" y="1017"/>
                    </a:lnTo>
                    <a:lnTo>
                      <a:pt x="532" y="1042"/>
                    </a:lnTo>
                    <a:lnTo>
                      <a:pt x="559" y="1066"/>
                    </a:lnTo>
                    <a:lnTo>
                      <a:pt x="587" y="1089"/>
                    </a:lnTo>
                    <a:lnTo>
                      <a:pt x="617" y="1108"/>
                    </a:lnTo>
                    <a:lnTo>
                      <a:pt x="648" y="1128"/>
                    </a:lnTo>
                    <a:lnTo>
                      <a:pt x="648" y="1128"/>
                    </a:lnTo>
                    <a:lnTo>
                      <a:pt x="666" y="1140"/>
                    </a:lnTo>
                    <a:lnTo>
                      <a:pt x="683" y="1154"/>
                    </a:lnTo>
                    <a:lnTo>
                      <a:pt x="697" y="1170"/>
                    </a:lnTo>
                    <a:lnTo>
                      <a:pt x="710" y="1187"/>
                    </a:lnTo>
                    <a:lnTo>
                      <a:pt x="719" y="1207"/>
                    </a:lnTo>
                    <a:lnTo>
                      <a:pt x="726" y="1228"/>
                    </a:lnTo>
                    <a:lnTo>
                      <a:pt x="733" y="1249"/>
                    </a:lnTo>
                    <a:lnTo>
                      <a:pt x="734" y="1272"/>
                    </a:lnTo>
                    <a:lnTo>
                      <a:pt x="734" y="1272"/>
                    </a:lnTo>
                    <a:close/>
                    <a:moveTo>
                      <a:pt x="1028" y="1730"/>
                    </a:moveTo>
                    <a:lnTo>
                      <a:pt x="1028" y="1730"/>
                    </a:lnTo>
                    <a:lnTo>
                      <a:pt x="1022" y="1744"/>
                    </a:lnTo>
                    <a:lnTo>
                      <a:pt x="1015" y="1758"/>
                    </a:lnTo>
                    <a:lnTo>
                      <a:pt x="1007" y="1771"/>
                    </a:lnTo>
                    <a:lnTo>
                      <a:pt x="996" y="1781"/>
                    </a:lnTo>
                    <a:lnTo>
                      <a:pt x="984" y="1788"/>
                    </a:lnTo>
                    <a:lnTo>
                      <a:pt x="970" y="1795"/>
                    </a:lnTo>
                    <a:lnTo>
                      <a:pt x="954" y="1799"/>
                    </a:lnTo>
                    <a:lnTo>
                      <a:pt x="938" y="1801"/>
                    </a:lnTo>
                    <a:lnTo>
                      <a:pt x="868" y="1801"/>
                    </a:lnTo>
                    <a:lnTo>
                      <a:pt x="868" y="1801"/>
                    </a:lnTo>
                    <a:lnTo>
                      <a:pt x="852" y="1799"/>
                    </a:lnTo>
                    <a:lnTo>
                      <a:pt x="838" y="1795"/>
                    </a:lnTo>
                    <a:lnTo>
                      <a:pt x="824" y="1788"/>
                    </a:lnTo>
                    <a:lnTo>
                      <a:pt x="812" y="1781"/>
                    </a:lnTo>
                    <a:lnTo>
                      <a:pt x="801" y="1771"/>
                    </a:lnTo>
                    <a:lnTo>
                      <a:pt x="791" y="1758"/>
                    </a:lnTo>
                    <a:lnTo>
                      <a:pt x="784" y="1744"/>
                    </a:lnTo>
                    <a:lnTo>
                      <a:pt x="780" y="1730"/>
                    </a:lnTo>
                    <a:lnTo>
                      <a:pt x="743" y="1730"/>
                    </a:lnTo>
                    <a:lnTo>
                      <a:pt x="743" y="1730"/>
                    </a:lnTo>
                    <a:lnTo>
                      <a:pt x="729" y="1730"/>
                    </a:lnTo>
                    <a:lnTo>
                      <a:pt x="717" y="1727"/>
                    </a:lnTo>
                    <a:lnTo>
                      <a:pt x="703" y="1725"/>
                    </a:lnTo>
                    <a:lnTo>
                      <a:pt x="690" y="1720"/>
                    </a:lnTo>
                    <a:lnTo>
                      <a:pt x="680" y="1714"/>
                    </a:lnTo>
                    <a:lnTo>
                      <a:pt x="668" y="1707"/>
                    </a:lnTo>
                    <a:lnTo>
                      <a:pt x="657" y="1700"/>
                    </a:lnTo>
                    <a:lnTo>
                      <a:pt x="648" y="1692"/>
                    </a:lnTo>
                    <a:lnTo>
                      <a:pt x="639" y="1681"/>
                    </a:lnTo>
                    <a:lnTo>
                      <a:pt x="632" y="1671"/>
                    </a:lnTo>
                    <a:lnTo>
                      <a:pt x="625" y="1660"/>
                    </a:lnTo>
                    <a:lnTo>
                      <a:pt x="618" y="1649"/>
                    </a:lnTo>
                    <a:lnTo>
                      <a:pt x="615" y="1637"/>
                    </a:lnTo>
                    <a:lnTo>
                      <a:pt x="611" y="1623"/>
                    </a:lnTo>
                    <a:lnTo>
                      <a:pt x="610" y="1611"/>
                    </a:lnTo>
                    <a:lnTo>
                      <a:pt x="608" y="1597"/>
                    </a:lnTo>
                    <a:lnTo>
                      <a:pt x="610" y="1275"/>
                    </a:lnTo>
                    <a:lnTo>
                      <a:pt x="610" y="1275"/>
                    </a:lnTo>
                    <a:lnTo>
                      <a:pt x="608" y="1263"/>
                    </a:lnTo>
                    <a:lnTo>
                      <a:pt x="604" y="1254"/>
                    </a:lnTo>
                    <a:lnTo>
                      <a:pt x="597" y="1245"/>
                    </a:lnTo>
                    <a:lnTo>
                      <a:pt x="587" y="1238"/>
                    </a:lnTo>
                    <a:lnTo>
                      <a:pt x="587" y="1238"/>
                    </a:lnTo>
                    <a:lnTo>
                      <a:pt x="548" y="1216"/>
                    </a:lnTo>
                    <a:lnTo>
                      <a:pt x="511" y="1189"/>
                    </a:lnTo>
                    <a:lnTo>
                      <a:pt x="478" y="1163"/>
                    </a:lnTo>
                    <a:lnTo>
                      <a:pt x="444" y="1133"/>
                    </a:lnTo>
                    <a:lnTo>
                      <a:pt x="415" y="1101"/>
                    </a:lnTo>
                    <a:lnTo>
                      <a:pt x="387" y="1068"/>
                    </a:lnTo>
                    <a:lnTo>
                      <a:pt x="360" y="1033"/>
                    </a:lnTo>
                    <a:lnTo>
                      <a:pt x="336" y="996"/>
                    </a:lnTo>
                    <a:lnTo>
                      <a:pt x="314" y="957"/>
                    </a:lnTo>
                    <a:lnTo>
                      <a:pt x="297" y="919"/>
                    </a:lnTo>
                    <a:lnTo>
                      <a:pt x="281" y="876"/>
                    </a:lnTo>
                    <a:lnTo>
                      <a:pt x="267" y="834"/>
                    </a:lnTo>
                    <a:lnTo>
                      <a:pt x="258" y="792"/>
                    </a:lnTo>
                    <a:lnTo>
                      <a:pt x="249" y="748"/>
                    </a:lnTo>
                    <a:lnTo>
                      <a:pt x="246" y="704"/>
                    </a:lnTo>
                    <a:lnTo>
                      <a:pt x="244" y="659"/>
                    </a:lnTo>
                    <a:lnTo>
                      <a:pt x="244" y="659"/>
                    </a:lnTo>
                    <a:lnTo>
                      <a:pt x="244" y="625"/>
                    </a:lnTo>
                    <a:lnTo>
                      <a:pt x="248" y="592"/>
                    </a:lnTo>
                    <a:lnTo>
                      <a:pt x="251" y="559"/>
                    </a:lnTo>
                    <a:lnTo>
                      <a:pt x="258" y="527"/>
                    </a:lnTo>
                    <a:lnTo>
                      <a:pt x="265" y="495"/>
                    </a:lnTo>
                    <a:lnTo>
                      <a:pt x="274" y="464"/>
                    </a:lnTo>
                    <a:lnTo>
                      <a:pt x="285" y="432"/>
                    </a:lnTo>
                    <a:lnTo>
                      <a:pt x="295" y="402"/>
                    </a:lnTo>
                    <a:lnTo>
                      <a:pt x="309" y="374"/>
                    </a:lnTo>
                    <a:lnTo>
                      <a:pt x="323" y="344"/>
                    </a:lnTo>
                    <a:lnTo>
                      <a:pt x="339" y="318"/>
                    </a:lnTo>
                    <a:lnTo>
                      <a:pt x="357" y="291"/>
                    </a:lnTo>
                    <a:lnTo>
                      <a:pt x="374" y="265"/>
                    </a:lnTo>
                    <a:lnTo>
                      <a:pt x="395" y="241"/>
                    </a:lnTo>
                    <a:lnTo>
                      <a:pt x="415" y="216"/>
                    </a:lnTo>
                    <a:lnTo>
                      <a:pt x="437" y="193"/>
                    </a:lnTo>
                    <a:lnTo>
                      <a:pt x="460" y="172"/>
                    </a:lnTo>
                    <a:lnTo>
                      <a:pt x="483" y="151"/>
                    </a:lnTo>
                    <a:lnTo>
                      <a:pt x="509" y="132"/>
                    </a:lnTo>
                    <a:lnTo>
                      <a:pt x="534" y="112"/>
                    </a:lnTo>
                    <a:lnTo>
                      <a:pt x="562" y="95"/>
                    </a:lnTo>
                    <a:lnTo>
                      <a:pt x="589" y="79"/>
                    </a:lnTo>
                    <a:lnTo>
                      <a:pt x="618" y="65"/>
                    </a:lnTo>
                    <a:lnTo>
                      <a:pt x="647" y="53"/>
                    </a:lnTo>
                    <a:lnTo>
                      <a:pt x="676" y="40"/>
                    </a:lnTo>
                    <a:lnTo>
                      <a:pt x="708" y="30"/>
                    </a:lnTo>
                    <a:lnTo>
                      <a:pt x="738" y="21"/>
                    </a:lnTo>
                    <a:lnTo>
                      <a:pt x="771" y="14"/>
                    </a:lnTo>
                    <a:lnTo>
                      <a:pt x="803" y="7"/>
                    </a:lnTo>
                    <a:lnTo>
                      <a:pt x="836" y="3"/>
                    </a:lnTo>
                    <a:lnTo>
                      <a:pt x="870" y="2"/>
                    </a:lnTo>
                    <a:lnTo>
                      <a:pt x="903" y="0"/>
                    </a:lnTo>
                    <a:lnTo>
                      <a:pt x="903" y="0"/>
                    </a:lnTo>
                    <a:lnTo>
                      <a:pt x="938" y="2"/>
                    </a:lnTo>
                    <a:lnTo>
                      <a:pt x="972" y="3"/>
                    </a:lnTo>
                    <a:lnTo>
                      <a:pt x="1003" y="7"/>
                    </a:lnTo>
                    <a:lnTo>
                      <a:pt x="1037" y="14"/>
                    </a:lnTo>
                    <a:lnTo>
                      <a:pt x="1068" y="21"/>
                    </a:lnTo>
                    <a:lnTo>
                      <a:pt x="1100" y="30"/>
                    </a:lnTo>
                    <a:lnTo>
                      <a:pt x="1130" y="40"/>
                    </a:lnTo>
                    <a:lnTo>
                      <a:pt x="1160" y="53"/>
                    </a:lnTo>
                    <a:lnTo>
                      <a:pt x="1189" y="65"/>
                    </a:lnTo>
                    <a:lnTo>
                      <a:pt x="1217" y="79"/>
                    </a:lnTo>
                    <a:lnTo>
                      <a:pt x="1246" y="95"/>
                    </a:lnTo>
                    <a:lnTo>
                      <a:pt x="1272" y="112"/>
                    </a:lnTo>
                    <a:lnTo>
                      <a:pt x="1298" y="132"/>
                    </a:lnTo>
                    <a:lnTo>
                      <a:pt x="1323" y="151"/>
                    </a:lnTo>
                    <a:lnTo>
                      <a:pt x="1347" y="172"/>
                    </a:lnTo>
                    <a:lnTo>
                      <a:pt x="1370" y="193"/>
                    </a:lnTo>
                    <a:lnTo>
                      <a:pt x="1391" y="216"/>
                    </a:lnTo>
                    <a:lnTo>
                      <a:pt x="1412" y="241"/>
                    </a:lnTo>
                    <a:lnTo>
                      <a:pt x="1432" y="265"/>
                    </a:lnTo>
                    <a:lnTo>
                      <a:pt x="1449" y="291"/>
                    </a:lnTo>
                    <a:lnTo>
                      <a:pt x="1467" y="318"/>
                    </a:lnTo>
                    <a:lnTo>
                      <a:pt x="1483" y="344"/>
                    </a:lnTo>
                    <a:lnTo>
                      <a:pt x="1499" y="374"/>
                    </a:lnTo>
                    <a:lnTo>
                      <a:pt x="1511" y="402"/>
                    </a:lnTo>
                    <a:lnTo>
                      <a:pt x="1523" y="432"/>
                    </a:lnTo>
                    <a:lnTo>
                      <a:pt x="1534" y="464"/>
                    </a:lnTo>
                    <a:lnTo>
                      <a:pt x="1542" y="495"/>
                    </a:lnTo>
                    <a:lnTo>
                      <a:pt x="1550" y="527"/>
                    </a:lnTo>
                    <a:lnTo>
                      <a:pt x="1555" y="559"/>
                    </a:lnTo>
                    <a:lnTo>
                      <a:pt x="1560" y="592"/>
                    </a:lnTo>
                    <a:lnTo>
                      <a:pt x="1562" y="625"/>
                    </a:lnTo>
                    <a:lnTo>
                      <a:pt x="1564" y="659"/>
                    </a:lnTo>
                    <a:lnTo>
                      <a:pt x="1564" y="659"/>
                    </a:lnTo>
                    <a:lnTo>
                      <a:pt x="1562" y="704"/>
                    </a:lnTo>
                    <a:lnTo>
                      <a:pt x="1557" y="748"/>
                    </a:lnTo>
                    <a:lnTo>
                      <a:pt x="1550" y="792"/>
                    </a:lnTo>
                    <a:lnTo>
                      <a:pt x="1539" y="834"/>
                    </a:lnTo>
                    <a:lnTo>
                      <a:pt x="1527" y="876"/>
                    </a:lnTo>
                    <a:lnTo>
                      <a:pt x="1511" y="919"/>
                    </a:lnTo>
                    <a:lnTo>
                      <a:pt x="1492" y="957"/>
                    </a:lnTo>
                    <a:lnTo>
                      <a:pt x="1470" y="996"/>
                    </a:lnTo>
                    <a:lnTo>
                      <a:pt x="1448" y="1033"/>
                    </a:lnTo>
                    <a:lnTo>
                      <a:pt x="1421" y="1068"/>
                    </a:lnTo>
                    <a:lnTo>
                      <a:pt x="1393" y="1101"/>
                    </a:lnTo>
                    <a:lnTo>
                      <a:pt x="1363" y="1133"/>
                    </a:lnTo>
                    <a:lnTo>
                      <a:pt x="1330" y="1163"/>
                    </a:lnTo>
                    <a:lnTo>
                      <a:pt x="1295" y="1189"/>
                    </a:lnTo>
                    <a:lnTo>
                      <a:pt x="1258" y="1216"/>
                    </a:lnTo>
                    <a:lnTo>
                      <a:pt x="1219" y="1238"/>
                    </a:lnTo>
                    <a:lnTo>
                      <a:pt x="1219" y="1238"/>
                    </a:lnTo>
                    <a:lnTo>
                      <a:pt x="1210" y="1245"/>
                    </a:lnTo>
                    <a:lnTo>
                      <a:pt x="1203" y="1254"/>
                    </a:lnTo>
                    <a:lnTo>
                      <a:pt x="1200" y="1263"/>
                    </a:lnTo>
                    <a:lnTo>
                      <a:pt x="1198" y="1275"/>
                    </a:lnTo>
                    <a:lnTo>
                      <a:pt x="1198" y="1597"/>
                    </a:lnTo>
                    <a:lnTo>
                      <a:pt x="1198" y="1597"/>
                    </a:lnTo>
                    <a:lnTo>
                      <a:pt x="1198" y="1611"/>
                    </a:lnTo>
                    <a:lnTo>
                      <a:pt x="1196" y="1623"/>
                    </a:lnTo>
                    <a:lnTo>
                      <a:pt x="1193" y="1637"/>
                    </a:lnTo>
                    <a:lnTo>
                      <a:pt x="1188" y="1649"/>
                    </a:lnTo>
                    <a:lnTo>
                      <a:pt x="1182" y="1660"/>
                    </a:lnTo>
                    <a:lnTo>
                      <a:pt x="1175" y="1671"/>
                    </a:lnTo>
                    <a:lnTo>
                      <a:pt x="1168" y="1681"/>
                    </a:lnTo>
                    <a:lnTo>
                      <a:pt x="1160" y="1692"/>
                    </a:lnTo>
                    <a:lnTo>
                      <a:pt x="1149" y="1700"/>
                    </a:lnTo>
                    <a:lnTo>
                      <a:pt x="1138" y="1707"/>
                    </a:lnTo>
                    <a:lnTo>
                      <a:pt x="1128" y="1714"/>
                    </a:lnTo>
                    <a:lnTo>
                      <a:pt x="1116" y="1720"/>
                    </a:lnTo>
                    <a:lnTo>
                      <a:pt x="1103" y="1725"/>
                    </a:lnTo>
                    <a:lnTo>
                      <a:pt x="1091" y="1727"/>
                    </a:lnTo>
                    <a:lnTo>
                      <a:pt x="1077" y="1730"/>
                    </a:lnTo>
                    <a:lnTo>
                      <a:pt x="1065" y="1730"/>
                    </a:lnTo>
                    <a:lnTo>
                      <a:pt x="1028" y="1730"/>
                    </a:lnTo>
                    <a:lnTo>
                      <a:pt x="1028" y="1730"/>
                    </a:lnTo>
                    <a:close/>
                    <a:moveTo>
                      <a:pt x="1546" y="1073"/>
                    </a:moveTo>
                    <a:lnTo>
                      <a:pt x="1546" y="1073"/>
                    </a:lnTo>
                    <a:lnTo>
                      <a:pt x="1539" y="1068"/>
                    </a:lnTo>
                    <a:lnTo>
                      <a:pt x="1534" y="1061"/>
                    </a:lnTo>
                    <a:lnTo>
                      <a:pt x="1530" y="1056"/>
                    </a:lnTo>
                    <a:lnTo>
                      <a:pt x="1527" y="1047"/>
                    </a:lnTo>
                    <a:lnTo>
                      <a:pt x="1525" y="1040"/>
                    </a:lnTo>
                    <a:lnTo>
                      <a:pt x="1527" y="1031"/>
                    </a:lnTo>
                    <a:lnTo>
                      <a:pt x="1528" y="1022"/>
                    </a:lnTo>
                    <a:lnTo>
                      <a:pt x="1532" y="1015"/>
                    </a:lnTo>
                    <a:lnTo>
                      <a:pt x="1532" y="1015"/>
                    </a:lnTo>
                    <a:lnTo>
                      <a:pt x="1537" y="1008"/>
                    </a:lnTo>
                    <a:lnTo>
                      <a:pt x="1542" y="1003"/>
                    </a:lnTo>
                    <a:lnTo>
                      <a:pt x="1550" y="999"/>
                    </a:lnTo>
                    <a:lnTo>
                      <a:pt x="1557" y="996"/>
                    </a:lnTo>
                    <a:lnTo>
                      <a:pt x="1565" y="994"/>
                    </a:lnTo>
                    <a:lnTo>
                      <a:pt x="1572" y="994"/>
                    </a:lnTo>
                    <a:lnTo>
                      <a:pt x="1581" y="996"/>
                    </a:lnTo>
                    <a:lnTo>
                      <a:pt x="1588" y="999"/>
                    </a:lnTo>
                    <a:lnTo>
                      <a:pt x="1671" y="1047"/>
                    </a:lnTo>
                    <a:lnTo>
                      <a:pt x="1671" y="1047"/>
                    </a:lnTo>
                    <a:lnTo>
                      <a:pt x="1678" y="1052"/>
                    </a:lnTo>
                    <a:lnTo>
                      <a:pt x="1683" y="1057"/>
                    </a:lnTo>
                    <a:lnTo>
                      <a:pt x="1687" y="1064"/>
                    </a:lnTo>
                    <a:lnTo>
                      <a:pt x="1690" y="1073"/>
                    </a:lnTo>
                    <a:lnTo>
                      <a:pt x="1692" y="1080"/>
                    </a:lnTo>
                    <a:lnTo>
                      <a:pt x="1690" y="1089"/>
                    </a:lnTo>
                    <a:lnTo>
                      <a:pt x="1688" y="1096"/>
                    </a:lnTo>
                    <a:lnTo>
                      <a:pt x="1685" y="1105"/>
                    </a:lnTo>
                    <a:lnTo>
                      <a:pt x="1685" y="1105"/>
                    </a:lnTo>
                    <a:lnTo>
                      <a:pt x="1681" y="1112"/>
                    </a:lnTo>
                    <a:lnTo>
                      <a:pt x="1674" y="1117"/>
                    </a:lnTo>
                    <a:lnTo>
                      <a:pt x="1667" y="1121"/>
                    </a:lnTo>
                    <a:lnTo>
                      <a:pt x="1660" y="1124"/>
                    </a:lnTo>
                    <a:lnTo>
                      <a:pt x="1651" y="1126"/>
                    </a:lnTo>
                    <a:lnTo>
                      <a:pt x="1644" y="1126"/>
                    </a:lnTo>
                    <a:lnTo>
                      <a:pt x="1636" y="1124"/>
                    </a:lnTo>
                    <a:lnTo>
                      <a:pt x="1629" y="1121"/>
                    </a:lnTo>
                    <a:lnTo>
                      <a:pt x="1546" y="1073"/>
                    </a:lnTo>
                    <a:lnTo>
                      <a:pt x="1546" y="1073"/>
                    </a:lnTo>
                    <a:close/>
                    <a:moveTo>
                      <a:pt x="1588" y="306"/>
                    </a:moveTo>
                    <a:lnTo>
                      <a:pt x="1588" y="306"/>
                    </a:lnTo>
                    <a:lnTo>
                      <a:pt x="1581" y="309"/>
                    </a:lnTo>
                    <a:lnTo>
                      <a:pt x="1572" y="311"/>
                    </a:lnTo>
                    <a:lnTo>
                      <a:pt x="1565" y="311"/>
                    </a:lnTo>
                    <a:lnTo>
                      <a:pt x="1557" y="311"/>
                    </a:lnTo>
                    <a:lnTo>
                      <a:pt x="1550" y="307"/>
                    </a:lnTo>
                    <a:lnTo>
                      <a:pt x="1542" y="304"/>
                    </a:lnTo>
                    <a:lnTo>
                      <a:pt x="1537" y="297"/>
                    </a:lnTo>
                    <a:lnTo>
                      <a:pt x="1532" y="290"/>
                    </a:lnTo>
                    <a:lnTo>
                      <a:pt x="1532" y="290"/>
                    </a:lnTo>
                    <a:lnTo>
                      <a:pt x="1528" y="283"/>
                    </a:lnTo>
                    <a:lnTo>
                      <a:pt x="1527" y="274"/>
                    </a:lnTo>
                    <a:lnTo>
                      <a:pt x="1525" y="267"/>
                    </a:lnTo>
                    <a:lnTo>
                      <a:pt x="1527" y="258"/>
                    </a:lnTo>
                    <a:lnTo>
                      <a:pt x="1530" y="251"/>
                    </a:lnTo>
                    <a:lnTo>
                      <a:pt x="1534" y="244"/>
                    </a:lnTo>
                    <a:lnTo>
                      <a:pt x="1539" y="239"/>
                    </a:lnTo>
                    <a:lnTo>
                      <a:pt x="1546" y="233"/>
                    </a:lnTo>
                    <a:lnTo>
                      <a:pt x="1629" y="186"/>
                    </a:lnTo>
                    <a:lnTo>
                      <a:pt x="1629" y="186"/>
                    </a:lnTo>
                    <a:lnTo>
                      <a:pt x="1636" y="183"/>
                    </a:lnTo>
                    <a:lnTo>
                      <a:pt x="1644" y="181"/>
                    </a:lnTo>
                    <a:lnTo>
                      <a:pt x="1651" y="181"/>
                    </a:lnTo>
                    <a:lnTo>
                      <a:pt x="1660" y="183"/>
                    </a:lnTo>
                    <a:lnTo>
                      <a:pt x="1667" y="184"/>
                    </a:lnTo>
                    <a:lnTo>
                      <a:pt x="1674" y="190"/>
                    </a:lnTo>
                    <a:lnTo>
                      <a:pt x="1681" y="195"/>
                    </a:lnTo>
                    <a:lnTo>
                      <a:pt x="1685" y="202"/>
                    </a:lnTo>
                    <a:lnTo>
                      <a:pt x="1685" y="202"/>
                    </a:lnTo>
                    <a:lnTo>
                      <a:pt x="1688" y="209"/>
                    </a:lnTo>
                    <a:lnTo>
                      <a:pt x="1690" y="218"/>
                    </a:lnTo>
                    <a:lnTo>
                      <a:pt x="1692" y="225"/>
                    </a:lnTo>
                    <a:lnTo>
                      <a:pt x="1690" y="233"/>
                    </a:lnTo>
                    <a:lnTo>
                      <a:pt x="1687" y="241"/>
                    </a:lnTo>
                    <a:lnTo>
                      <a:pt x="1683" y="248"/>
                    </a:lnTo>
                    <a:lnTo>
                      <a:pt x="1678" y="255"/>
                    </a:lnTo>
                    <a:lnTo>
                      <a:pt x="1671" y="258"/>
                    </a:lnTo>
                    <a:lnTo>
                      <a:pt x="1588" y="306"/>
                    </a:lnTo>
                    <a:lnTo>
                      <a:pt x="1588" y="306"/>
                    </a:lnTo>
                    <a:close/>
                    <a:moveTo>
                      <a:pt x="1671" y="696"/>
                    </a:moveTo>
                    <a:lnTo>
                      <a:pt x="1671" y="696"/>
                    </a:lnTo>
                    <a:lnTo>
                      <a:pt x="1662" y="694"/>
                    </a:lnTo>
                    <a:lnTo>
                      <a:pt x="1655" y="692"/>
                    </a:lnTo>
                    <a:lnTo>
                      <a:pt x="1646" y="689"/>
                    </a:lnTo>
                    <a:lnTo>
                      <a:pt x="1641" y="683"/>
                    </a:lnTo>
                    <a:lnTo>
                      <a:pt x="1636" y="676"/>
                    </a:lnTo>
                    <a:lnTo>
                      <a:pt x="1632" y="669"/>
                    </a:lnTo>
                    <a:lnTo>
                      <a:pt x="1629" y="662"/>
                    </a:lnTo>
                    <a:lnTo>
                      <a:pt x="1629" y="653"/>
                    </a:lnTo>
                    <a:lnTo>
                      <a:pt x="1629" y="653"/>
                    </a:lnTo>
                    <a:lnTo>
                      <a:pt x="1629" y="645"/>
                    </a:lnTo>
                    <a:lnTo>
                      <a:pt x="1632" y="636"/>
                    </a:lnTo>
                    <a:lnTo>
                      <a:pt x="1636" y="629"/>
                    </a:lnTo>
                    <a:lnTo>
                      <a:pt x="1641" y="624"/>
                    </a:lnTo>
                    <a:lnTo>
                      <a:pt x="1646" y="618"/>
                    </a:lnTo>
                    <a:lnTo>
                      <a:pt x="1655" y="615"/>
                    </a:lnTo>
                    <a:lnTo>
                      <a:pt x="1662" y="611"/>
                    </a:lnTo>
                    <a:lnTo>
                      <a:pt x="1671" y="611"/>
                    </a:lnTo>
                    <a:lnTo>
                      <a:pt x="1764" y="611"/>
                    </a:lnTo>
                    <a:lnTo>
                      <a:pt x="1764" y="611"/>
                    </a:lnTo>
                    <a:lnTo>
                      <a:pt x="1773" y="611"/>
                    </a:lnTo>
                    <a:lnTo>
                      <a:pt x="1781" y="615"/>
                    </a:lnTo>
                    <a:lnTo>
                      <a:pt x="1788" y="618"/>
                    </a:lnTo>
                    <a:lnTo>
                      <a:pt x="1794" y="624"/>
                    </a:lnTo>
                    <a:lnTo>
                      <a:pt x="1799" y="629"/>
                    </a:lnTo>
                    <a:lnTo>
                      <a:pt x="1803" y="636"/>
                    </a:lnTo>
                    <a:lnTo>
                      <a:pt x="1806" y="645"/>
                    </a:lnTo>
                    <a:lnTo>
                      <a:pt x="1806" y="653"/>
                    </a:lnTo>
                    <a:lnTo>
                      <a:pt x="1806" y="653"/>
                    </a:lnTo>
                    <a:lnTo>
                      <a:pt x="1806" y="662"/>
                    </a:lnTo>
                    <a:lnTo>
                      <a:pt x="1803" y="669"/>
                    </a:lnTo>
                    <a:lnTo>
                      <a:pt x="1799" y="676"/>
                    </a:lnTo>
                    <a:lnTo>
                      <a:pt x="1794" y="683"/>
                    </a:lnTo>
                    <a:lnTo>
                      <a:pt x="1788" y="689"/>
                    </a:lnTo>
                    <a:lnTo>
                      <a:pt x="1781" y="692"/>
                    </a:lnTo>
                    <a:lnTo>
                      <a:pt x="1773" y="694"/>
                    </a:lnTo>
                    <a:lnTo>
                      <a:pt x="1764" y="696"/>
                    </a:lnTo>
                    <a:lnTo>
                      <a:pt x="1671" y="696"/>
                    </a:lnTo>
                    <a:lnTo>
                      <a:pt x="1671" y="696"/>
                    </a:lnTo>
                    <a:close/>
                    <a:moveTo>
                      <a:pt x="260" y="233"/>
                    </a:moveTo>
                    <a:lnTo>
                      <a:pt x="260" y="233"/>
                    </a:lnTo>
                    <a:lnTo>
                      <a:pt x="267" y="239"/>
                    </a:lnTo>
                    <a:lnTo>
                      <a:pt x="272" y="244"/>
                    </a:lnTo>
                    <a:lnTo>
                      <a:pt x="278" y="251"/>
                    </a:lnTo>
                    <a:lnTo>
                      <a:pt x="279" y="258"/>
                    </a:lnTo>
                    <a:lnTo>
                      <a:pt x="281" y="267"/>
                    </a:lnTo>
                    <a:lnTo>
                      <a:pt x="281" y="274"/>
                    </a:lnTo>
                    <a:lnTo>
                      <a:pt x="279" y="283"/>
                    </a:lnTo>
                    <a:lnTo>
                      <a:pt x="276" y="290"/>
                    </a:lnTo>
                    <a:lnTo>
                      <a:pt x="276" y="290"/>
                    </a:lnTo>
                    <a:lnTo>
                      <a:pt x="271" y="297"/>
                    </a:lnTo>
                    <a:lnTo>
                      <a:pt x="265" y="304"/>
                    </a:lnTo>
                    <a:lnTo>
                      <a:pt x="258" y="307"/>
                    </a:lnTo>
                    <a:lnTo>
                      <a:pt x="249" y="311"/>
                    </a:lnTo>
                    <a:lnTo>
                      <a:pt x="242" y="311"/>
                    </a:lnTo>
                    <a:lnTo>
                      <a:pt x="234" y="311"/>
                    </a:lnTo>
                    <a:lnTo>
                      <a:pt x="227" y="309"/>
                    </a:lnTo>
                    <a:lnTo>
                      <a:pt x="218" y="306"/>
                    </a:lnTo>
                    <a:lnTo>
                      <a:pt x="137" y="258"/>
                    </a:lnTo>
                    <a:lnTo>
                      <a:pt x="137" y="258"/>
                    </a:lnTo>
                    <a:lnTo>
                      <a:pt x="130" y="255"/>
                    </a:lnTo>
                    <a:lnTo>
                      <a:pt x="125" y="248"/>
                    </a:lnTo>
                    <a:lnTo>
                      <a:pt x="119" y="241"/>
                    </a:lnTo>
                    <a:lnTo>
                      <a:pt x="118" y="233"/>
                    </a:lnTo>
                    <a:lnTo>
                      <a:pt x="116" y="225"/>
                    </a:lnTo>
                    <a:lnTo>
                      <a:pt x="116" y="218"/>
                    </a:lnTo>
                    <a:lnTo>
                      <a:pt x="118" y="209"/>
                    </a:lnTo>
                    <a:lnTo>
                      <a:pt x="121" y="202"/>
                    </a:lnTo>
                    <a:lnTo>
                      <a:pt x="121" y="202"/>
                    </a:lnTo>
                    <a:lnTo>
                      <a:pt x="126" y="195"/>
                    </a:lnTo>
                    <a:lnTo>
                      <a:pt x="132" y="190"/>
                    </a:lnTo>
                    <a:lnTo>
                      <a:pt x="139" y="184"/>
                    </a:lnTo>
                    <a:lnTo>
                      <a:pt x="148" y="183"/>
                    </a:lnTo>
                    <a:lnTo>
                      <a:pt x="155" y="181"/>
                    </a:lnTo>
                    <a:lnTo>
                      <a:pt x="163" y="181"/>
                    </a:lnTo>
                    <a:lnTo>
                      <a:pt x="170" y="183"/>
                    </a:lnTo>
                    <a:lnTo>
                      <a:pt x="179" y="186"/>
                    </a:lnTo>
                    <a:lnTo>
                      <a:pt x="260" y="233"/>
                    </a:lnTo>
                    <a:lnTo>
                      <a:pt x="260" y="233"/>
                    </a:lnTo>
                    <a:close/>
                    <a:moveTo>
                      <a:pt x="218" y="999"/>
                    </a:moveTo>
                    <a:lnTo>
                      <a:pt x="218" y="999"/>
                    </a:lnTo>
                    <a:lnTo>
                      <a:pt x="227" y="996"/>
                    </a:lnTo>
                    <a:lnTo>
                      <a:pt x="234" y="994"/>
                    </a:lnTo>
                    <a:lnTo>
                      <a:pt x="242" y="994"/>
                    </a:lnTo>
                    <a:lnTo>
                      <a:pt x="249" y="996"/>
                    </a:lnTo>
                    <a:lnTo>
                      <a:pt x="258" y="999"/>
                    </a:lnTo>
                    <a:lnTo>
                      <a:pt x="265" y="1003"/>
                    </a:lnTo>
                    <a:lnTo>
                      <a:pt x="271" y="1008"/>
                    </a:lnTo>
                    <a:lnTo>
                      <a:pt x="276" y="1015"/>
                    </a:lnTo>
                    <a:lnTo>
                      <a:pt x="276" y="1015"/>
                    </a:lnTo>
                    <a:lnTo>
                      <a:pt x="279" y="1022"/>
                    </a:lnTo>
                    <a:lnTo>
                      <a:pt x="281" y="1031"/>
                    </a:lnTo>
                    <a:lnTo>
                      <a:pt x="281" y="1040"/>
                    </a:lnTo>
                    <a:lnTo>
                      <a:pt x="279" y="1047"/>
                    </a:lnTo>
                    <a:lnTo>
                      <a:pt x="278" y="1056"/>
                    </a:lnTo>
                    <a:lnTo>
                      <a:pt x="272" y="1061"/>
                    </a:lnTo>
                    <a:lnTo>
                      <a:pt x="267" y="1068"/>
                    </a:lnTo>
                    <a:lnTo>
                      <a:pt x="260" y="1073"/>
                    </a:lnTo>
                    <a:lnTo>
                      <a:pt x="179" y="1121"/>
                    </a:lnTo>
                    <a:lnTo>
                      <a:pt x="179" y="1121"/>
                    </a:lnTo>
                    <a:lnTo>
                      <a:pt x="170" y="1124"/>
                    </a:lnTo>
                    <a:lnTo>
                      <a:pt x="163" y="1126"/>
                    </a:lnTo>
                    <a:lnTo>
                      <a:pt x="155" y="1126"/>
                    </a:lnTo>
                    <a:lnTo>
                      <a:pt x="148" y="1124"/>
                    </a:lnTo>
                    <a:lnTo>
                      <a:pt x="139" y="1121"/>
                    </a:lnTo>
                    <a:lnTo>
                      <a:pt x="132" y="1117"/>
                    </a:lnTo>
                    <a:lnTo>
                      <a:pt x="126" y="1112"/>
                    </a:lnTo>
                    <a:lnTo>
                      <a:pt x="121" y="1105"/>
                    </a:lnTo>
                    <a:lnTo>
                      <a:pt x="121" y="1105"/>
                    </a:lnTo>
                    <a:lnTo>
                      <a:pt x="118" y="1096"/>
                    </a:lnTo>
                    <a:lnTo>
                      <a:pt x="116" y="1089"/>
                    </a:lnTo>
                    <a:lnTo>
                      <a:pt x="116" y="1080"/>
                    </a:lnTo>
                    <a:lnTo>
                      <a:pt x="118" y="1073"/>
                    </a:lnTo>
                    <a:lnTo>
                      <a:pt x="119" y="1064"/>
                    </a:lnTo>
                    <a:lnTo>
                      <a:pt x="125" y="1057"/>
                    </a:lnTo>
                    <a:lnTo>
                      <a:pt x="130" y="1052"/>
                    </a:lnTo>
                    <a:lnTo>
                      <a:pt x="137" y="1047"/>
                    </a:lnTo>
                    <a:lnTo>
                      <a:pt x="218" y="999"/>
                    </a:lnTo>
                    <a:lnTo>
                      <a:pt x="218" y="999"/>
                    </a:lnTo>
                    <a:close/>
                    <a:moveTo>
                      <a:pt x="137" y="611"/>
                    </a:moveTo>
                    <a:lnTo>
                      <a:pt x="137" y="611"/>
                    </a:lnTo>
                    <a:lnTo>
                      <a:pt x="144" y="611"/>
                    </a:lnTo>
                    <a:lnTo>
                      <a:pt x="153" y="615"/>
                    </a:lnTo>
                    <a:lnTo>
                      <a:pt x="160" y="618"/>
                    </a:lnTo>
                    <a:lnTo>
                      <a:pt x="167" y="624"/>
                    </a:lnTo>
                    <a:lnTo>
                      <a:pt x="172" y="629"/>
                    </a:lnTo>
                    <a:lnTo>
                      <a:pt x="176" y="636"/>
                    </a:lnTo>
                    <a:lnTo>
                      <a:pt x="177" y="645"/>
                    </a:lnTo>
                    <a:lnTo>
                      <a:pt x="179" y="653"/>
                    </a:lnTo>
                    <a:lnTo>
                      <a:pt x="179" y="653"/>
                    </a:lnTo>
                    <a:lnTo>
                      <a:pt x="177" y="662"/>
                    </a:lnTo>
                    <a:lnTo>
                      <a:pt x="176" y="669"/>
                    </a:lnTo>
                    <a:lnTo>
                      <a:pt x="172" y="676"/>
                    </a:lnTo>
                    <a:lnTo>
                      <a:pt x="167" y="683"/>
                    </a:lnTo>
                    <a:lnTo>
                      <a:pt x="160" y="689"/>
                    </a:lnTo>
                    <a:lnTo>
                      <a:pt x="153" y="692"/>
                    </a:lnTo>
                    <a:lnTo>
                      <a:pt x="144" y="694"/>
                    </a:lnTo>
                    <a:lnTo>
                      <a:pt x="137" y="696"/>
                    </a:lnTo>
                    <a:lnTo>
                      <a:pt x="42" y="696"/>
                    </a:lnTo>
                    <a:lnTo>
                      <a:pt x="42" y="696"/>
                    </a:lnTo>
                    <a:lnTo>
                      <a:pt x="33" y="694"/>
                    </a:lnTo>
                    <a:lnTo>
                      <a:pt x="26" y="692"/>
                    </a:lnTo>
                    <a:lnTo>
                      <a:pt x="19" y="689"/>
                    </a:lnTo>
                    <a:lnTo>
                      <a:pt x="12" y="683"/>
                    </a:lnTo>
                    <a:lnTo>
                      <a:pt x="7" y="676"/>
                    </a:lnTo>
                    <a:lnTo>
                      <a:pt x="4" y="669"/>
                    </a:lnTo>
                    <a:lnTo>
                      <a:pt x="2" y="662"/>
                    </a:lnTo>
                    <a:lnTo>
                      <a:pt x="0" y="653"/>
                    </a:lnTo>
                    <a:lnTo>
                      <a:pt x="0" y="653"/>
                    </a:lnTo>
                    <a:lnTo>
                      <a:pt x="2" y="645"/>
                    </a:lnTo>
                    <a:lnTo>
                      <a:pt x="4" y="636"/>
                    </a:lnTo>
                    <a:lnTo>
                      <a:pt x="7" y="629"/>
                    </a:lnTo>
                    <a:lnTo>
                      <a:pt x="12" y="624"/>
                    </a:lnTo>
                    <a:lnTo>
                      <a:pt x="19" y="618"/>
                    </a:lnTo>
                    <a:lnTo>
                      <a:pt x="26" y="615"/>
                    </a:lnTo>
                    <a:lnTo>
                      <a:pt x="33" y="611"/>
                    </a:lnTo>
                    <a:lnTo>
                      <a:pt x="42" y="611"/>
                    </a:lnTo>
                    <a:lnTo>
                      <a:pt x="137" y="611"/>
                    </a:lnTo>
                    <a:lnTo>
                      <a:pt x="137" y="611"/>
                    </a:lnTo>
                    <a:close/>
                    <a:moveTo>
                      <a:pt x="587" y="465"/>
                    </a:moveTo>
                    <a:lnTo>
                      <a:pt x="587" y="465"/>
                    </a:lnTo>
                    <a:lnTo>
                      <a:pt x="585" y="457"/>
                    </a:lnTo>
                    <a:lnTo>
                      <a:pt x="585" y="450"/>
                    </a:lnTo>
                    <a:lnTo>
                      <a:pt x="587" y="441"/>
                    </a:lnTo>
                    <a:lnTo>
                      <a:pt x="590" y="434"/>
                    </a:lnTo>
                    <a:lnTo>
                      <a:pt x="594" y="427"/>
                    </a:lnTo>
                    <a:lnTo>
                      <a:pt x="601" y="421"/>
                    </a:lnTo>
                    <a:lnTo>
                      <a:pt x="608" y="416"/>
                    </a:lnTo>
                    <a:lnTo>
                      <a:pt x="615" y="413"/>
                    </a:lnTo>
                    <a:lnTo>
                      <a:pt x="615" y="413"/>
                    </a:lnTo>
                    <a:lnTo>
                      <a:pt x="624" y="413"/>
                    </a:lnTo>
                    <a:lnTo>
                      <a:pt x="631" y="413"/>
                    </a:lnTo>
                    <a:lnTo>
                      <a:pt x="639" y="414"/>
                    </a:lnTo>
                    <a:lnTo>
                      <a:pt x="647" y="416"/>
                    </a:lnTo>
                    <a:lnTo>
                      <a:pt x="654" y="421"/>
                    </a:lnTo>
                    <a:lnTo>
                      <a:pt x="659" y="427"/>
                    </a:lnTo>
                    <a:lnTo>
                      <a:pt x="664" y="434"/>
                    </a:lnTo>
                    <a:lnTo>
                      <a:pt x="668" y="443"/>
                    </a:lnTo>
                    <a:lnTo>
                      <a:pt x="690" y="525"/>
                    </a:lnTo>
                    <a:lnTo>
                      <a:pt x="690" y="525"/>
                    </a:lnTo>
                    <a:lnTo>
                      <a:pt x="734" y="509"/>
                    </a:lnTo>
                    <a:lnTo>
                      <a:pt x="780" y="497"/>
                    </a:lnTo>
                    <a:lnTo>
                      <a:pt x="780" y="497"/>
                    </a:lnTo>
                    <a:lnTo>
                      <a:pt x="782" y="497"/>
                    </a:lnTo>
                    <a:lnTo>
                      <a:pt x="782" y="497"/>
                    </a:lnTo>
                    <a:lnTo>
                      <a:pt x="820" y="490"/>
                    </a:lnTo>
                    <a:lnTo>
                      <a:pt x="861" y="486"/>
                    </a:lnTo>
                    <a:lnTo>
                      <a:pt x="861" y="423"/>
                    </a:lnTo>
                    <a:lnTo>
                      <a:pt x="861" y="423"/>
                    </a:lnTo>
                    <a:lnTo>
                      <a:pt x="863" y="414"/>
                    </a:lnTo>
                    <a:lnTo>
                      <a:pt x="864" y="406"/>
                    </a:lnTo>
                    <a:lnTo>
                      <a:pt x="868" y="399"/>
                    </a:lnTo>
                    <a:lnTo>
                      <a:pt x="873" y="393"/>
                    </a:lnTo>
                    <a:lnTo>
                      <a:pt x="880" y="388"/>
                    </a:lnTo>
                    <a:lnTo>
                      <a:pt x="887" y="385"/>
                    </a:lnTo>
                    <a:lnTo>
                      <a:pt x="894" y="381"/>
                    </a:lnTo>
                    <a:lnTo>
                      <a:pt x="903" y="381"/>
                    </a:lnTo>
                    <a:lnTo>
                      <a:pt x="903" y="381"/>
                    </a:lnTo>
                    <a:lnTo>
                      <a:pt x="912" y="381"/>
                    </a:lnTo>
                    <a:lnTo>
                      <a:pt x="921" y="385"/>
                    </a:lnTo>
                    <a:lnTo>
                      <a:pt x="928" y="388"/>
                    </a:lnTo>
                    <a:lnTo>
                      <a:pt x="933" y="393"/>
                    </a:lnTo>
                    <a:lnTo>
                      <a:pt x="938" y="399"/>
                    </a:lnTo>
                    <a:lnTo>
                      <a:pt x="942" y="406"/>
                    </a:lnTo>
                    <a:lnTo>
                      <a:pt x="945" y="414"/>
                    </a:lnTo>
                    <a:lnTo>
                      <a:pt x="945" y="423"/>
                    </a:lnTo>
                    <a:lnTo>
                      <a:pt x="945" y="486"/>
                    </a:lnTo>
                    <a:lnTo>
                      <a:pt x="945" y="486"/>
                    </a:lnTo>
                    <a:lnTo>
                      <a:pt x="986" y="490"/>
                    </a:lnTo>
                    <a:lnTo>
                      <a:pt x="1026" y="497"/>
                    </a:lnTo>
                    <a:lnTo>
                      <a:pt x="1026" y="499"/>
                    </a:lnTo>
                    <a:lnTo>
                      <a:pt x="1026" y="497"/>
                    </a:lnTo>
                    <a:lnTo>
                      <a:pt x="1026" y="497"/>
                    </a:lnTo>
                    <a:lnTo>
                      <a:pt x="1072" y="509"/>
                    </a:lnTo>
                    <a:lnTo>
                      <a:pt x="1116" y="525"/>
                    </a:lnTo>
                    <a:lnTo>
                      <a:pt x="1140" y="443"/>
                    </a:lnTo>
                    <a:lnTo>
                      <a:pt x="1140" y="443"/>
                    </a:lnTo>
                    <a:lnTo>
                      <a:pt x="1144" y="434"/>
                    </a:lnTo>
                    <a:lnTo>
                      <a:pt x="1147" y="427"/>
                    </a:lnTo>
                    <a:lnTo>
                      <a:pt x="1152" y="421"/>
                    </a:lnTo>
                    <a:lnTo>
                      <a:pt x="1160" y="416"/>
                    </a:lnTo>
                    <a:lnTo>
                      <a:pt x="1167" y="414"/>
                    </a:lnTo>
                    <a:lnTo>
                      <a:pt x="1175" y="413"/>
                    </a:lnTo>
                    <a:lnTo>
                      <a:pt x="1184" y="413"/>
                    </a:lnTo>
                    <a:lnTo>
                      <a:pt x="1191" y="413"/>
                    </a:lnTo>
                    <a:lnTo>
                      <a:pt x="1191" y="413"/>
                    </a:lnTo>
                    <a:lnTo>
                      <a:pt x="1200" y="416"/>
                    </a:lnTo>
                    <a:lnTo>
                      <a:pt x="1207" y="421"/>
                    </a:lnTo>
                    <a:lnTo>
                      <a:pt x="1212" y="427"/>
                    </a:lnTo>
                    <a:lnTo>
                      <a:pt x="1217" y="434"/>
                    </a:lnTo>
                    <a:lnTo>
                      <a:pt x="1221" y="441"/>
                    </a:lnTo>
                    <a:lnTo>
                      <a:pt x="1221" y="450"/>
                    </a:lnTo>
                    <a:lnTo>
                      <a:pt x="1223" y="457"/>
                    </a:lnTo>
                    <a:lnTo>
                      <a:pt x="1221" y="465"/>
                    </a:lnTo>
                    <a:lnTo>
                      <a:pt x="1066" y="994"/>
                    </a:lnTo>
                    <a:lnTo>
                      <a:pt x="1066" y="994"/>
                    </a:lnTo>
                    <a:lnTo>
                      <a:pt x="1063" y="1003"/>
                    </a:lnTo>
                    <a:lnTo>
                      <a:pt x="1058" y="1010"/>
                    </a:lnTo>
                    <a:lnTo>
                      <a:pt x="1052" y="1015"/>
                    </a:lnTo>
                    <a:lnTo>
                      <a:pt x="1045" y="1021"/>
                    </a:lnTo>
                    <a:lnTo>
                      <a:pt x="1038" y="1022"/>
                    </a:lnTo>
                    <a:lnTo>
                      <a:pt x="1031" y="1024"/>
                    </a:lnTo>
                    <a:lnTo>
                      <a:pt x="1022" y="1026"/>
                    </a:lnTo>
                    <a:lnTo>
                      <a:pt x="1014" y="1024"/>
                    </a:lnTo>
                    <a:lnTo>
                      <a:pt x="1014" y="1024"/>
                    </a:lnTo>
                    <a:lnTo>
                      <a:pt x="1007" y="1021"/>
                    </a:lnTo>
                    <a:lnTo>
                      <a:pt x="1000" y="1015"/>
                    </a:lnTo>
                    <a:lnTo>
                      <a:pt x="993" y="1010"/>
                    </a:lnTo>
                    <a:lnTo>
                      <a:pt x="989" y="1003"/>
                    </a:lnTo>
                    <a:lnTo>
                      <a:pt x="986" y="996"/>
                    </a:lnTo>
                    <a:lnTo>
                      <a:pt x="984" y="989"/>
                    </a:lnTo>
                    <a:lnTo>
                      <a:pt x="984" y="980"/>
                    </a:lnTo>
                    <a:lnTo>
                      <a:pt x="986" y="971"/>
                    </a:lnTo>
                    <a:lnTo>
                      <a:pt x="1093" y="606"/>
                    </a:lnTo>
                    <a:lnTo>
                      <a:pt x="1093" y="606"/>
                    </a:lnTo>
                    <a:lnTo>
                      <a:pt x="1052" y="592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1008" y="580"/>
                    </a:lnTo>
                    <a:lnTo>
                      <a:pt x="979" y="574"/>
                    </a:lnTo>
                    <a:lnTo>
                      <a:pt x="945" y="571"/>
                    </a:lnTo>
                    <a:lnTo>
                      <a:pt x="945" y="674"/>
                    </a:lnTo>
                    <a:lnTo>
                      <a:pt x="945" y="674"/>
                    </a:lnTo>
                    <a:lnTo>
                      <a:pt x="945" y="681"/>
                    </a:lnTo>
                    <a:lnTo>
                      <a:pt x="942" y="690"/>
                    </a:lnTo>
                    <a:lnTo>
                      <a:pt x="938" y="697"/>
                    </a:lnTo>
                    <a:lnTo>
                      <a:pt x="933" y="703"/>
                    </a:lnTo>
                    <a:lnTo>
                      <a:pt x="928" y="708"/>
                    </a:lnTo>
                    <a:lnTo>
                      <a:pt x="921" y="713"/>
                    </a:lnTo>
                    <a:lnTo>
                      <a:pt x="912" y="715"/>
                    </a:lnTo>
                    <a:lnTo>
                      <a:pt x="903" y="717"/>
                    </a:lnTo>
                    <a:lnTo>
                      <a:pt x="903" y="717"/>
                    </a:lnTo>
                    <a:lnTo>
                      <a:pt x="894" y="715"/>
                    </a:lnTo>
                    <a:lnTo>
                      <a:pt x="887" y="713"/>
                    </a:lnTo>
                    <a:lnTo>
                      <a:pt x="880" y="708"/>
                    </a:lnTo>
                    <a:lnTo>
                      <a:pt x="873" y="703"/>
                    </a:lnTo>
                    <a:lnTo>
                      <a:pt x="868" y="697"/>
                    </a:lnTo>
                    <a:lnTo>
                      <a:pt x="864" y="690"/>
                    </a:lnTo>
                    <a:lnTo>
                      <a:pt x="863" y="681"/>
                    </a:lnTo>
                    <a:lnTo>
                      <a:pt x="861" y="674"/>
                    </a:lnTo>
                    <a:lnTo>
                      <a:pt x="861" y="571"/>
                    </a:lnTo>
                    <a:lnTo>
                      <a:pt x="861" y="571"/>
                    </a:lnTo>
                    <a:lnTo>
                      <a:pt x="829" y="574"/>
                    </a:lnTo>
                    <a:lnTo>
                      <a:pt x="799" y="580"/>
                    </a:lnTo>
                    <a:lnTo>
                      <a:pt x="799" y="580"/>
                    </a:lnTo>
                    <a:lnTo>
                      <a:pt x="798" y="580"/>
                    </a:lnTo>
                    <a:lnTo>
                      <a:pt x="798" y="580"/>
                    </a:lnTo>
                    <a:lnTo>
                      <a:pt x="755" y="592"/>
                    </a:lnTo>
                    <a:lnTo>
                      <a:pt x="715" y="606"/>
                    </a:lnTo>
                    <a:lnTo>
                      <a:pt x="822" y="971"/>
                    </a:lnTo>
                    <a:lnTo>
                      <a:pt x="822" y="971"/>
                    </a:lnTo>
                    <a:lnTo>
                      <a:pt x="822" y="980"/>
                    </a:lnTo>
                    <a:lnTo>
                      <a:pt x="822" y="989"/>
                    </a:lnTo>
                    <a:lnTo>
                      <a:pt x="820" y="996"/>
                    </a:lnTo>
                    <a:lnTo>
                      <a:pt x="819" y="1003"/>
                    </a:lnTo>
                    <a:lnTo>
                      <a:pt x="813" y="1010"/>
                    </a:lnTo>
                    <a:lnTo>
                      <a:pt x="808" y="1015"/>
                    </a:lnTo>
                    <a:lnTo>
                      <a:pt x="801" y="1021"/>
                    </a:lnTo>
                    <a:lnTo>
                      <a:pt x="792" y="1024"/>
                    </a:lnTo>
                    <a:lnTo>
                      <a:pt x="792" y="1024"/>
                    </a:lnTo>
                    <a:lnTo>
                      <a:pt x="785" y="1026"/>
                    </a:lnTo>
                    <a:lnTo>
                      <a:pt x="777" y="1024"/>
                    </a:lnTo>
                    <a:lnTo>
                      <a:pt x="768" y="1022"/>
                    </a:lnTo>
                    <a:lnTo>
                      <a:pt x="761" y="1021"/>
                    </a:lnTo>
                    <a:lnTo>
                      <a:pt x="754" y="1015"/>
                    </a:lnTo>
                    <a:lnTo>
                      <a:pt x="748" y="1010"/>
                    </a:lnTo>
                    <a:lnTo>
                      <a:pt x="743" y="1003"/>
                    </a:lnTo>
                    <a:lnTo>
                      <a:pt x="741" y="994"/>
                    </a:lnTo>
                    <a:lnTo>
                      <a:pt x="587" y="465"/>
                    </a:lnTo>
                    <a:lnTo>
                      <a:pt x="587" y="465"/>
                    </a:lnTo>
                    <a:close/>
                  </a:path>
                </a:pathLst>
              </a:custGeom>
              <a:solidFill>
                <a:srgbClr val="124968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2199169" y="3053268"/>
            <a:ext cx="581330" cy="581331"/>
            <a:chOff x="2867384" y="5386160"/>
            <a:chExt cx="581330" cy="581331"/>
          </a:xfrm>
        </p:grpSpPr>
        <p:sp>
          <p:nvSpPr>
            <p:cNvPr id="66" name="Teardrop 65"/>
            <p:cNvSpPr/>
            <p:nvPr/>
          </p:nvSpPr>
          <p:spPr>
            <a:xfrm rot="8100000">
              <a:off x="2867384" y="5386160"/>
              <a:ext cx="581330" cy="581331"/>
            </a:xfrm>
            <a:prstGeom prst="teardrop">
              <a:avLst/>
            </a:prstGeom>
            <a:solidFill>
              <a:srgbClr val="A0B862"/>
            </a:solidFill>
            <a:ln w="15875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445125"/>
                  </a:gs>
                </a:gsLst>
                <a:lin ang="189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917423" y="5436004"/>
              <a:ext cx="481252" cy="48125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">
              <a:gradFill>
                <a:gsLst>
                  <a:gs pos="78000">
                    <a:schemeClr val="bg1"/>
                  </a:gs>
                  <a:gs pos="43000">
                    <a:srgbClr val="5F7133"/>
                  </a:gs>
                  <a:gs pos="0">
                    <a:srgbClr val="586875"/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254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3042058" y="5536101"/>
              <a:ext cx="231982" cy="314441"/>
            </a:xfrm>
            <a:custGeom>
              <a:avLst/>
              <a:gdLst>
                <a:gd name="T0" fmla="*/ 774 w 1264"/>
                <a:gd name="T1" fmla="*/ 1342 h 1714"/>
                <a:gd name="T2" fmla="*/ 885 w 1264"/>
                <a:gd name="T3" fmla="*/ 1242 h 1714"/>
                <a:gd name="T4" fmla="*/ 323 w 1264"/>
                <a:gd name="T5" fmla="*/ 1252 h 1714"/>
                <a:gd name="T6" fmla="*/ 442 w 1264"/>
                <a:gd name="T7" fmla="*/ 1321 h 1714"/>
                <a:gd name="T8" fmla="*/ 549 w 1264"/>
                <a:gd name="T9" fmla="*/ 1338 h 1714"/>
                <a:gd name="T10" fmla="*/ 743 w 1264"/>
                <a:gd name="T11" fmla="*/ 0 h 1714"/>
                <a:gd name="T12" fmla="*/ 829 w 1264"/>
                <a:gd name="T13" fmla="*/ 77 h 1714"/>
                <a:gd name="T14" fmla="*/ 959 w 1264"/>
                <a:gd name="T15" fmla="*/ 89 h 1714"/>
                <a:gd name="T16" fmla="*/ 1017 w 1264"/>
                <a:gd name="T17" fmla="*/ 158 h 1714"/>
                <a:gd name="T18" fmla="*/ 1106 w 1264"/>
                <a:gd name="T19" fmla="*/ 246 h 1714"/>
                <a:gd name="T20" fmla="*/ 1175 w 1264"/>
                <a:gd name="T21" fmla="*/ 305 h 1714"/>
                <a:gd name="T22" fmla="*/ 1187 w 1264"/>
                <a:gd name="T23" fmla="*/ 435 h 1714"/>
                <a:gd name="T24" fmla="*/ 1264 w 1264"/>
                <a:gd name="T25" fmla="*/ 521 h 1714"/>
                <a:gd name="T26" fmla="*/ 1212 w 1264"/>
                <a:gd name="T27" fmla="*/ 639 h 1714"/>
                <a:gd name="T28" fmla="*/ 1264 w 1264"/>
                <a:gd name="T29" fmla="*/ 757 h 1714"/>
                <a:gd name="T30" fmla="*/ 1168 w 1264"/>
                <a:gd name="T31" fmla="*/ 853 h 1714"/>
                <a:gd name="T32" fmla="*/ 1171 w 1264"/>
                <a:gd name="T33" fmla="*/ 982 h 1714"/>
                <a:gd name="T34" fmla="*/ 1055 w 1264"/>
                <a:gd name="T35" fmla="*/ 1031 h 1714"/>
                <a:gd name="T36" fmla="*/ 1006 w 1264"/>
                <a:gd name="T37" fmla="*/ 1149 h 1714"/>
                <a:gd name="T38" fmla="*/ 904 w 1264"/>
                <a:gd name="T39" fmla="*/ 1164 h 1714"/>
                <a:gd name="T40" fmla="*/ 797 w 1264"/>
                <a:gd name="T41" fmla="*/ 1233 h 1714"/>
                <a:gd name="T42" fmla="*/ 711 w 1264"/>
                <a:gd name="T43" fmla="*/ 1249 h 1714"/>
                <a:gd name="T44" fmla="*/ 585 w 1264"/>
                <a:gd name="T45" fmla="*/ 1228 h 1714"/>
                <a:gd name="T46" fmla="*/ 486 w 1264"/>
                <a:gd name="T47" fmla="*/ 1252 h 1714"/>
                <a:gd name="T48" fmla="*/ 395 w 1264"/>
                <a:gd name="T49" fmla="*/ 1163 h 1714"/>
                <a:gd name="T50" fmla="*/ 268 w 1264"/>
                <a:gd name="T51" fmla="*/ 1163 h 1714"/>
                <a:gd name="T52" fmla="*/ 223 w 1264"/>
                <a:gd name="T53" fmla="*/ 1041 h 1714"/>
                <a:gd name="T54" fmla="*/ 96 w 1264"/>
                <a:gd name="T55" fmla="*/ 989 h 1714"/>
                <a:gd name="T56" fmla="*/ 100 w 1264"/>
                <a:gd name="T57" fmla="*/ 860 h 1714"/>
                <a:gd name="T58" fmla="*/ 7 w 1264"/>
                <a:gd name="T59" fmla="*/ 771 h 1714"/>
                <a:gd name="T60" fmla="*/ 45 w 1264"/>
                <a:gd name="T61" fmla="*/ 664 h 1714"/>
                <a:gd name="T62" fmla="*/ 7 w 1264"/>
                <a:gd name="T63" fmla="*/ 537 h 1714"/>
                <a:gd name="T64" fmla="*/ 47 w 1264"/>
                <a:gd name="T65" fmla="*/ 456 h 1714"/>
                <a:gd name="T66" fmla="*/ 94 w 1264"/>
                <a:gd name="T67" fmla="*/ 340 h 1714"/>
                <a:gd name="T68" fmla="*/ 123 w 1264"/>
                <a:gd name="T69" fmla="*/ 254 h 1714"/>
                <a:gd name="T70" fmla="*/ 238 w 1264"/>
                <a:gd name="T71" fmla="*/ 193 h 1714"/>
                <a:gd name="T72" fmla="*/ 289 w 1264"/>
                <a:gd name="T73" fmla="*/ 89 h 1714"/>
                <a:gd name="T74" fmla="*/ 418 w 1264"/>
                <a:gd name="T75" fmla="*/ 93 h 1714"/>
                <a:gd name="T76" fmla="*/ 507 w 1264"/>
                <a:gd name="T77" fmla="*/ 0 h 1714"/>
                <a:gd name="T78" fmla="*/ 632 w 1264"/>
                <a:gd name="T79" fmla="*/ 52 h 1714"/>
                <a:gd name="T80" fmla="*/ 585 w 1264"/>
                <a:gd name="T81" fmla="*/ 188 h 1714"/>
                <a:gd name="T82" fmla="*/ 323 w 1264"/>
                <a:gd name="T83" fmla="*/ 309 h 1714"/>
                <a:gd name="T84" fmla="*/ 189 w 1264"/>
                <a:gd name="T85" fmla="*/ 571 h 1714"/>
                <a:gd name="T86" fmla="*/ 238 w 1264"/>
                <a:gd name="T87" fmla="*/ 845 h 1714"/>
                <a:gd name="T88" fmla="*/ 453 w 1264"/>
                <a:gd name="T89" fmla="*/ 1040 h 1714"/>
                <a:gd name="T90" fmla="*/ 748 w 1264"/>
                <a:gd name="T91" fmla="*/ 1064 h 1714"/>
                <a:gd name="T92" fmla="*/ 983 w 1264"/>
                <a:gd name="T93" fmla="*/ 910 h 1714"/>
                <a:gd name="T94" fmla="*/ 1080 w 1264"/>
                <a:gd name="T95" fmla="*/ 637 h 1714"/>
                <a:gd name="T96" fmla="*/ 985 w 1264"/>
                <a:gd name="T97" fmla="*/ 356 h 1714"/>
                <a:gd name="T98" fmla="*/ 632 w 1264"/>
                <a:gd name="T99" fmla="*/ 265 h 1714"/>
                <a:gd name="T100" fmla="*/ 955 w 1264"/>
                <a:gd name="T101" fmla="*/ 456 h 1714"/>
                <a:gd name="T102" fmla="*/ 955 w 1264"/>
                <a:gd name="T103" fmla="*/ 806 h 1714"/>
                <a:gd name="T104" fmla="*/ 632 w 1264"/>
                <a:gd name="T105" fmla="*/ 998 h 1714"/>
                <a:gd name="T106" fmla="*/ 328 w 1264"/>
                <a:gd name="T107" fmla="*/ 836 h 1714"/>
                <a:gd name="T108" fmla="*/ 295 w 1264"/>
                <a:gd name="T109" fmla="*/ 488 h 1714"/>
                <a:gd name="T110" fmla="*/ 595 w 1264"/>
                <a:gd name="T111" fmla="*/ 267 h 1714"/>
                <a:gd name="T112" fmla="*/ 890 w 1264"/>
                <a:gd name="T113" fmla="*/ 546 h 1714"/>
                <a:gd name="T114" fmla="*/ 792 w 1264"/>
                <a:gd name="T115" fmla="*/ 850 h 1714"/>
                <a:gd name="T116" fmla="*/ 479 w 1264"/>
                <a:gd name="T117" fmla="*/ 853 h 1714"/>
                <a:gd name="T118" fmla="*/ 374 w 1264"/>
                <a:gd name="T119" fmla="*/ 562 h 1714"/>
                <a:gd name="T120" fmla="*/ 613 w 1264"/>
                <a:gd name="T121" fmla="*/ 369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4" h="1714">
                  <a:moveTo>
                    <a:pt x="941" y="1252"/>
                  </a:moveTo>
                  <a:lnTo>
                    <a:pt x="1024" y="1653"/>
                  </a:lnTo>
                  <a:lnTo>
                    <a:pt x="890" y="1619"/>
                  </a:lnTo>
                  <a:lnTo>
                    <a:pt x="792" y="1714"/>
                  </a:lnTo>
                  <a:lnTo>
                    <a:pt x="716" y="1338"/>
                  </a:lnTo>
                  <a:lnTo>
                    <a:pt x="716" y="1338"/>
                  </a:lnTo>
                  <a:lnTo>
                    <a:pt x="732" y="1342"/>
                  </a:lnTo>
                  <a:lnTo>
                    <a:pt x="750" y="1344"/>
                  </a:lnTo>
                  <a:lnTo>
                    <a:pt x="750" y="1344"/>
                  </a:lnTo>
                  <a:lnTo>
                    <a:pt x="762" y="1344"/>
                  </a:lnTo>
                  <a:lnTo>
                    <a:pt x="774" y="1342"/>
                  </a:lnTo>
                  <a:lnTo>
                    <a:pt x="774" y="1342"/>
                  </a:lnTo>
                  <a:lnTo>
                    <a:pt x="792" y="1337"/>
                  </a:lnTo>
                  <a:lnTo>
                    <a:pt x="808" y="1330"/>
                  </a:lnTo>
                  <a:lnTo>
                    <a:pt x="822" y="1321"/>
                  </a:lnTo>
                  <a:lnTo>
                    <a:pt x="834" y="1310"/>
                  </a:lnTo>
                  <a:lnTo>
                    <a:pt x="845" y="1300"/>
                  </a:lnTo>
                  <a:lnTo>
                    <a:pt x="855" y="1286"/>
                  </a:lnTo>
                  <a:lnTo>
                    <a:pt x="876" y="1258"/>
                  </a:lnTo>
                  <a:lnTo>
                    <a:pt x="876" y="1258"/>
                  </a:lnTo>
                  <a:lnTo>
                    <a:pt x="885" y="1242"/>
                  </a:lnTo>
                  <a:lnTo>
                    <a:pt x="885" y="1242"/>
                  </a:lnTo>
                  <a:lnTo>
                    <a:pt x="903" y="1245"/>
                  </a:lnTo>
                  <a:lnTo>
                    <a:pt x="903" y="1245"/>
                  </a:lnTo>
                  <a:lnTo>
                    <a:pt x="922" y="1251"/>
                  </a:lnTo>
                  <a:lnTo>
                    <a:pt x="941" y="1252"/>
                  </a:lnTo>
                  <a:lnTo>
                    <a:pt x="941" y="1252"/>
                  </a:lnTo>
                  <a:close/>
                  <a:moveTo>
                    <a:pt x="549" y="1338"/>
                  </a:moveTo>
                  <a:lnTo>
                    <a:pt x="472" y="1714"/>
                  </a:lnTo>
                  <a:lnTo>
                    <a:pt x="374" y="1619"/>
                  </a:lnTo>
                  <a:lnTo>
                    <a:pt x="240" y="1653"/>
                  </a:lnTo>
                  <a:lnTo>
                    <a:pt x="323" y="1252"/>
                  </a:lnTo>
                  <a:lnTo>
                    <a:pt x="323" y="1252"/>
                  </a:lnTo>
                  <a:lnTo>
                    <a:pt x="342" y="1251"/>
                  </a:lnTo>
                  <a:lnTo>
                    <a:pt x="361" y="1245"/>
                  </a:lnTo>
                  <a:lnTo>
                    <a:pt x="361" y="1245"/>
                  </a:lnTo>
                  <a:lnTo>
                    <a:pt x="379" y="1242"/>
                  </a:lnTo>
                  <a:lnTo>
                    <a:pt x="379" y="1242"/>
                  </a:lnTo>
                  <a:lnTo>
                    <a:pt x="390" y="1258"/>
                  </a:lnTo>
                  <a:lnTo>
                    <a:pt x="390" y="1258"/>
                  </a:lnTo>
                  <a:lnTo>
                    <a:pt x="405" y="1280"/>
                  </a:lnTo>
                  <a:lnTo>
                    <a:pt x="423" y="1301"/>
                  </a:lnTo>
                  <a:lnTo>
                    <a:pt x="432" y="1312"/>
                  </a:lnTo>
                  <a:lnTo>
                    <a:pt x="442" y="1321"/>
                  </a:lnTo>
                  <a:lnTo>
                    <a:pt x="455" y="1328"/>
                  </a:lnTo>
                  <a:lnTo>
                    <a:pt x="469" y="1335"/>
                  </a:lnTo>
                  <a:lnTo>
                    <a:pt x="469" y="1335"/>
                  </a:lnTo>
                  <a:lnTo>
                    <a:pt x="479" y="1338"/>
                  </a:lnTo>
                  <a:lnTo>
                    <a:pt x="491" y="1342"/>
                  </a:lnTo>
                  <a:lnTo>
                    <a:pt x="491" y="1342"/>
                  </a:lnTo>
                  <a:lnTo>
                    <a:pt x="507" y="1344"/>
                  </a:lnTo>
                  <a:lnTo>
                    <a:pt x="521" y="1344"/>
                  </a:lnTo>
                  <a:lnTo>
                    <a:pt x="535" y="1342"/>
                  </a:lnTo>
                  <a:lnTo>
                    <a:pt x="549" y="1338"/>
                  </a:lnTo>
                  <a:lnTo>
                    <a:pt x="549" y="1338"/>
                  </a:lnTo>
                  <a:close/>
                  <a:moveTo>
                    <a:pt x="632" y="52"/>
                  </a:moveTo>
                  <a:lnTo>
                    <a:pt x="632" y="52"/>
                  </a:lnTo>
                  <a:lnTo>
                    <a:pt x="641" y="52"/>
                  </a:lnTo>
                  <a:lnTo>
                    <a:pt x="648" y="51"/>
                  </a:lnTo>
                  <a:lnTo>
                    <a:pt x="664" y="44"/>
                  </a:lnTo>
                  <a:lnTo>
                    <a:pt x="679" y="35"/>
                  </a:lnTo>
                  <a:lnTo>
                    <a:pt x="695" y="24"/>
                  </a:lnTo>
                  <a:lnTo>
                    <a:pt x="711" y="14"/>
                  </a:lnTo>
                  <a:lnTo>
                    <a:pt x="727" y="5"/>
                  </a:lnTo>
                  <a:lnTo>
                    <a:pt x="734" y="1"/>
                  </a:lnTo>
                  <a:lnTo>
                    <a:pt x="743" y="0"/>
                  </a:lnTo>
                  <a:lnTo>
                    <a:pt x="750" y="0"/>
                  </a:lnTo>
                  <a:lnTo>
                    <a:pt x="759" y="0"/>
                  </a:lnTo>
                  <a:lnTo>
                    <a:pt x="759" y="0"/>
                  </a:lnTo>
                  <a:lnTo>
                    <a:pt x="766" y="1"/>
                  </a:lnTo>
                  <a:lnTo>
                    <a:pt x="773" y="5"/>
                  </a:lnTo>
                  <a:lnTo>
                    <a:pt x="780" y="10"/>
                  </a:lnTo>
                  <a:lnTo>
                    <a:pt x="785" y="17"/>
                  </a:lnTo>
                  <a:lnTo>
                    <a:pt x="795" y="30"/>
                  </a:lnTo>
                  <a:lnTo>
                    <a:pt x="806" y="45"/>
                  </a:lnTo>
                  <a:lnTo>
                    <a:pt x="816" y="61"/>
                  </a:lnTo>
                  <a:lnTo>
                    <a:pt x="829" y="77"/>
                  </a:lnTo>
                  <a:lnTo>
                    <a:pt x="839" y="89"/>
                  </a:lnTo>
                  <a:lnTo>
                    <a:pt x="846" y="93"/>
                  </a:lnTo>
                  <a:lnTo>
                    <a:pt x="853" y="96"/>
                  </a:lnTo>
                  <a:lnTo>
                    <a:pt x="853" y="96"/>
                  </a:lnTo>
                  <a:lnTo>
                    <a:pt x="862" y="100"/>
                  </a:lnTo>
                  <a:lnTo>
                    <a:pt x="869" y="100"/>
                  </a:lnTo>
                  <a:lnTo>
                    <a:pt x="887" y="102"/>
                  </a:lnTo>
                  <a:lnTo>
                    <a:pt x="904" y="98"/>
                  </a:lnTo>
                  <a:lnTo>
                    <a:pt x="924" y="95"/>
                  </a:lnTo>
                  <a:lnTo>
                    <a:pt x="941" y="91"/>
                  </a:lnTo>
                  <a:lnTo>
                    <a:pt x="959" y="89"/>
                  </a:lnTo>
                  <a:lnTo>
                    <a:pt x="968" y="89"/>
                  </a:lnTo>
                  <a:lnTo>
                    <a:pt x="976" y="89"/>
                  </a:lnTo>
                  <a:lnTo>
                    <a:pt x="983" y="93"/>
                  </a:lnTo>
                  <a:lnTo>
                    <a:pt x="990" y="96"/>
                  </a:lnTo>
                  <a:lnTo>
                    <a:pt x="990" y="96"/>
                  </a:lnTo>
                  <a:lnTo>
                    <a:pt x="996" y="102"/>
                  </a:lnTo>
                  <a:lnTo>
                    <a:pt x="1001" y="107"/>
                  </a:lnTo>
                  <a:lnTo>
                    <a:pt x="1006" y="114"/>
                  </a:lnTo>
                  <a:lnTo>
                    <a:pt x="1008" y="121"/>
                  </a:lnTo>
                  <a:lnTo>
                    <a:pt x="1013" y="138"/>
                  </a:lnTo>
                  <a:lnTo>
                    <a:pt x="1017" y="158"/>
                  </a:lnTo>
                  <a:lnTo>
                    <a:pt x="1020" y="175"/>
                  </a:lnTo>
                  <a:lnTo>
                    <a:pt x="1026" y="193"/>
                  </a:lnTo>
                  <a:lnTo>
                    <a:pt x="1033" y="209"/>
                  </a:lnTo>
                  <a:lnTo>
                    <a:pt x="1036" y="216"/>
                  </a:lnTo>
                  <a:lnTo>
                    <a:pt x="1041" y="221"/>
                  </a:lnTo>
                  <a:lnTo>
                    <a:pt x="1041" y="221"/>
                  </a:lnTo>
                  <a:lnTo>
                    <a:pt x="1048" y="228"/>
                  </a:lnTo>
                  <a:lnTo>
                    <a:pt x="1054" y="232"/>
                  </a:lnTo>
                  <a:lnTo>
                    <a:pt x="1069" y="239"/>
                  </a:lnTo>
                  <a:lnTo>
                    <a:pt x="1087" y="242"/>
                  </a:lnTo>
                  <a:lnTo>
                    <a:pt x="1106" y="246"/>
                  </a:lnTo>
                  <a:lnTo>
                    <a:pt x="1126" y="251"/>
                  </a:lnTo>
                  <a:lnTo>
                    <a:pt x="1141" y="254"/>
                  </a:lnTo>
                  <a:lnTo>
                    <a:pt x="1150" y="258"/>
                  </a:lnTo>
                  <a:lnTo>
                    <a:pt x="1157" y="263"/>
                  </a:lnTo>
                  <a:lnTo>
                    <a:pt x="1163" y="267"/>
                  </a:lnTo>
                  <a:lnTo>
                    <a:pt x="1168" y="274"/>
                  </a:lnTo>
                  <a:lnTo>
                    <a:pt x="1168" y="274"/>
                  </a:lnTo>
                  <a:lnTo>
                    <a:pt x="1171" y="281"/>
                  </a:lnTo>
                  <a:lnTo>
                    <a:pt x="1175" y="288"/>
                  </a:lnTo>
                  <a:lnTo>
                    <a:pt x="1175" y="297"/>
                  </a:lnTo>
                  <a:lnTo>
                    <a:pt x="1175" y="305"/>
                  </a:lnTo>
                  <a:lnTo>
                    <a:pt x="1173" y="323"/>
                  </a:lnTo>
                  <a:lnTo>
                    <a:pt x="1170" y="340"/>
                  </a:lnTo>
                  <a:lnTo>
                    <a:pt x="1166" y="360"/>
                  </a:lnTo>
                  <a:lnTo>
                    <a:pt x="1163" y="377"/>
                  </a:lnTo>
                  <a:lnTo>
                    <a:pt x="1163" y="395"/>
                  </a:lnTo>
                  <a:lnTo>
                    <a:pt x="1164" y="402"/>
                  </a:lnTo>
                  <a:lnTo>
                    <a:pt x="1168" y="409"/>
                  </a:lnTo>
                  <a:lnTo>
                    <a:pt x="1168" y="409"/>
                  </a:lnTo>
                  <a:lnTo>
                    <a:pt x="1171" y="418"/>
                  </a:lnTo>
                  <a:lnTo>
                    <a:pt x="1175" y="423"/>
                  </a:lnTo>
                  <a:lnTo>
                    <a:pt x="1187" y="435"/>
                  </a:lnTo>
                  <a:lnTo>
                    <a:pt x="1201" y="446"/>
                  </a:lnTo>
                  <a:lnTo>
                    <a:pt x="1217" y="456"/>
                  </a:lnTo>
                  <a:lnTo>
                    <a:pt x="1233" y="467"/>
                  </a:lnTo>
                  <a:lnTo>
                    <a:pt x="1247" y="479"/>
                  </a:lnTo>
                  <a:lnTo>
                    <a:pt x="1254" y="485"/>
                  </a:lnTo>
                  <a:lnTo>
                    <a:pt x="1257" y="492"/>
                  </a:lnTo>
                  <a:lnTo>
                    <a:pt x="1261" y="499"/>
                  </a:lnTo>
                  <a:lnTo>
                    <a:pt x="1264" y="506"/>
                  </a:lnTo>
                  <a:lnTo>
                    <a:pt x="1264" y="506"/>
                  </a:lnTo>
                  <a:lnTo>
                    <a:pt x="1264" y="514"/>
                  </a:lnTo>
                  <a:lnTo>
                    <a:pt x="1264" y="521"/>
                  </a:lnTo>
                  <a:lnTo>
                    <a:pt x="1263" y="528"/>
                  </a:lnTo>
                  <a:lnTo>
                    <a:pt x="1259" y="537"/>
                  </a:lnTo>
                  <a:lnTo>
                    <a:pt x="1250" y="553"/>
                  </a:lnTo>
                  <a:lnTo>
                    <a:pt x="1240" y="569"/>
                  </a:lnTo>
                  <a:lnTo>
                    <a:pt x="1229" y="585"/>
                  </a:lnTo>
                  <a:lnTo>
                    <a:pt x="1221" y="600"/>
                  </a:lnTo>
                  <a:lnTo>
                    <a:pt x="1214" y="616"/>
                  </a:lnTo>
                  <a:lnTo>
                    <a:pt x="1212" y="623"/>
                  </a:lnTo>
                  <a:lnTo>
                    <a:pt x="1212" y="632"/>
                  </a:lnTo>
                  <a:lnTo>
                    <a:pt x="1212" y="632"/>
                  </a:lnTo>
                  <a:lnTo>
                    <a:pt x="1212" y="639"/>
                  </a:lnTo>
                  <a:lnTo>
                    <a:pt x="1214" y="648"/>
                  </a:lnTo>
                  <a:lnTo>
                    <a:pt x="1221" y="664"/>
                  </a:lnTo>
                  <a:lnTo>
                    <a:pt x="1229" y="680"/>
                  </a:lnTo>
                  <a:lnTo>
                    <a:pt x="1240" y="694"/>
                  </a:lnTo>
                  <a:lnTo>
                    <a:pt x="1250" y="709"/>
                  </a:lnTo>
                  <a:lnTo>
                    <a:pt x="1259" y="725"/>
                  </a:lnTo>
                  <a:lnTo>
                    <a:pt x="1263" y="734"/>
                  </a:lnTo>
                  <a:lnTo>
                    <a:pt x="1264" y="741"/>
                  </a:lnTo>
                  <a:lnTo>
                    <a:pt x="1264" y="750"/>
                  </a:lnTo>
                  <a:lnTo>
                    <a:pt x="1264" y="757"/>
                  </a:lnTo>
                  <a:lnTo>
                    <a:pt x="1264" y="757"/>
                  </a:lnTo>
                  <a:lnTo>
                    <a:pt x="1261" y="764"/>
                  </a:lnTo>
                  <a:lnTo>
                    <a:pt x="1257" y="771"/>
                  </a:lnTo>
                  <a:lnTo>
                    <a:pt x="1254" y="778"/>
                  </a:lnTo>
                  <a:lnTo>
                    <a:pt x="1247" y="785"/>
                  </a:lnTo>
                  <a:lnTo>
                    <a:pt x="1233" y="795"/>
                  </a:lnTo>
                  <a:lnTo>
                    <a:pt x="1217" y="806"/>
                  </a:lnTo>
                  <a:lnTo>
                    <a:pt x="1201" y="817"/>
                  </a:lnTo>
                  <a:lnTo>
                    <a:pt x="1187" y="827"/>
                  </a:lnTo>
                  <a:lnTo>
                    <a:pt x="1175" y="839"/>
                  </a:lnTo>
                  <a:lnTo>
                    <a:pt x="1171" y="846"/>
                  </a:lnTo>
                  <a:lnTo>
                    <a:pt x="1168" y="853"/>
                  </a:lnTo>
                  <a:lnTo>
                    <a:pt x="1168" y="853"/>
                  </a:lnTo>
                  <a:lnTo>
                    <a:pt x="1164" y="860"/>
                  </a:lnTo>
                  <a:lnTo>
                    <a:pt x="1163" y="869"/>
                  </a:lnTo>
                  <a:lnTo>
                    <a:pt x="1163" y="885"/>
                  </a:lnTo>
                  <a:lnTo>
                    <a:pt x="1166" y="903"/>
                  </a:lnTo>
                  <a:lnTo>
                    <a:pt x="1170" y="922"/>
                  </a:lnTo>
                  <a:lnTo>
                    <a:pt x="1173" y="941"/>
                  </a:lnTo>
                  <a:lnTo>
                    <a:pt x="1175" y="959"/>
                  </a:lnTo>
                  <a:lnTo>
                    <a:pt x="1175" y="968"/>
                  </a:lnTo>
                  <a:lnTo>
                    <a:pt x="1175" y="975"/>
                  </a:lnTo>
                  <a:lnTo>
                    <a:pt x="1171" y="982"/>
                  </a:lnTo>
                  <a:lnTo>
                    <a:pt x="1168" y="989"/>
                  </a:lnTo>
                  <a:lnTo>
                    <a:pt x="1168" y="989"/>
                  </a:lnTo>
                  <a:lnTo>
                    <a:pt x="1163" y="996"/>
                  </a:lnTo>
                  <a:lnTo>
                    <a:pt x="1157" y="1001"/>
                  </a:lnTo>
                  <a:lnTo>
                    <a:pt x="1150" y="1005"/>
                  </a:lnTo>
                  <a:lnTo>
                    <a:pt x="1141" y="1008"/>
                  </a:lnTo>
                  <a:lnTo>
                    <a:pt x="1126" y="1013"/>
                  </a:lnTo>
                  <a:lnTo>
                    <a:pt x="1106" y="1017"/>
                  </a:lnTo>
                  <a:lnTo>
                    <a:pt x="1089" y="1020"/>
                  </a:lnTo>
                  <a:lnTo>
                    <a:pt x="1069" y="1024"/>
                  </a:lnTo>
                  <a:lnTo>
                    <a:pt x="1055" y="1031"/>
                  </a:lnTo>
                  <a:lnTo>
                    <a:pt x="1048" y="1036"/>
                  </a:lnTo>
                  <a:lnTo>
                    <a:pt x="1041" y="1041"/>
                  </a:lnTo>
                  <a:lnTo>
                    <a:pt x="1041" y="1041"/>
                  </a:lnTo>
                  <a:lnTo>
                    <a:pt x="1036" y="1047"/>
                  </a:lnTo>
                  <a:lnTo>
                    <a:pt x="1033" y="1054"/>
                  </a:lnTo>
                  <a:lnTo>
                    <a:pt x="1026" y="1070"/>
                  </a:lnTo>
                  <a:lnTo>
                    <a:pt x="1020" y="1087"/>
                  </a:lnTo>
                  <a:lnTo>
                    <a:pt x="1017" y="1105"/>
                  </a:lnTo>
                  <a:lnTo>
                    <a:pt x="1013" y="1124"/>
                  </a:lnTo>
                  <a:lnTo>
                    <a:pt x="1010" y="1142"/>
                  </a:lnTo>
                  <a:lnTo>
                    <a:pt x="1006" y="1149"/>
                  </a:lnTo>
                  <a:lnTo>
                    <a:pt x="1001" y="1156"/>
                  </a:lnTo>
                  <a:lnTo>
                    <a:pt x="996" y="1163"/>
                  </a:lnTo>
                  <a:lnTo>
                    <a:pt x="990" y="1166"/>
                  </a:lnTo>
                  <a:lnTo>
                    <a:pt x="990" y="1166"/>
                  </a:lnTo>
                  <a:lnTo>
                    <a:pt x="983" y="1171"/>
                  </a:lnTo>
                  <a:lnTo>
                    <a:pt x="976" y="1173"/>
                  </a:lnTo>
                  <a:lnTo>
                    <a:pt x="968" y="1175"/>
                  </a:lnTo>
                  <a:lnTo>
                    <a:pt x="959" y="1175"/>
                  </a:lnTo>
                  <a:lnTo>
                    <a:pt x="941" y="1171"/>
                  </a:lnTo>
                  <a:lnTo>
                    <a:pt x="924" y="1168"/>
                  </a:lnTo>
                  <a:lnTo>
                    <a:pt x="904" y="1164"/>
                  </a:lnTo>
                  <a:lnTo>
                    <a:pt x="887" y="1163"/>
                  </a:lnTo>
                  <a:lnTo>
                    <a:pt x="869" y="1163"/>
                  </a:lnTo>
                  <a:lnTo>
                    <a:pt x="862" y="1164"/>
                  </a:lnTo>
                  <a:lnTo>
                    <a:pt x="853" y="1166"/>
                  </a:lnTo>
                  <a:lnTo>
                    <a:pt x="853" y="1166"/>
                  </a:lnTo>
                  <a:lnTo>
                    <a:pt x="846" y="1170"/>
                  </a:lnTo>
                  <a:lnTo>
                    <a:pt x="841" y="1175"/>
                  </a:lnTo>
                  <a:lnTo>
                    <a:pt x="829" y="1186"/>
                  </a:lnTo>
                  <a:lnTo>
                    <a:pt x="816" y="1201"/>
                  </a:lnTo>
                  <a:lnTo>
                    <a:pt x="806" y="1217"/>
                  </a:lnTo>
                  <a:lnTo>
                    <a:pt x="797" y="1233"/>
                  </a:lnTo>
                  <a:lnTo>
                    <a:pt x="785" y="1247"/>
                  </a:lnTo>
                  <a:lnTo>
                    <a:pt x="780" y="1252"/>
                  </a:lnTo>
                  <a:lnTo>
                    <a:pt x="773" y="1258"/>
                  </a:lnTo>
                  <a:lnTo>
                    <a:pt x="766" y="1261"/>
                  </a:lnTo>
                  <a:lnTo>
                    <a:pt x="759" y="1263"/>
                  </a:lnTo>
                  <a:lnTo>
                    <a:pt x="759" y="1263"/>
                  </a:lnTo>
                  <a:lnTo>
                    <a:pt x="750" y="1265"/>
                  </a:lnTo>
                  <a:lnTo>
                    <a:pt x="743" y="1263"/>
                  </a:lnTo>
                  <a:lnTo>
                    <a:pt x="734" y="1261"/>
                  </a:lnTo>
                  <a:lnTo>
                    <a:pt x="727" y="1258"/>
                  </a:lnTo>
                  <a:lnTo>
                    <a:pt x="711" y="1249"/>
                  </a:lnTo>
                  <a:lnTo>
                    <a:pt x="695" y="1238"/>
                  </a:lnTo>
                  <a:lnTo>
                    <a:pt x="679" y="1228"/>
                  </a:lnTo>
                  <a:lnTo>
                    <a:pt x="664" y="1219"/>
                  </a:lnTo>
                  <a:lnTo>
                    <a:pt x="648" y="1212"/>
                  </a:lnTo>
                  <a:lnTo>
                    <a:pt x="641" y="1212"/>
                  </a:lnTo>
                  <a:lnTo>
                    <a:pt x="632" y="1210"/>
                  </a:lnTo>
                  <a:lnTo>
                    <a:pt x="632" y="1210"/>
                  </a:lnTo>
                  <a:lnTo>
                    <a:pt x="625" y="1212"/>
                  </a:lnTo>
                  <a:lnTo>
                    <a:pt x="616" y="1212"/>
                  </a:lnTo>
                  <a:lnTo>
                    <a:pt x="600" y="1219"/>
                  </a:lnTo>
                  <a:lnTo>
                    <a:pt x="585" y="1228"/>
                  </a:lnTo>
                  <a:lnTo>
                    <a:pt x="569" y="1238"/>
                  </a:lnTo>
                  <a:lnTo>
                    <a:pt x="553" y="1249"/>
                  </a:lnTo>
                  <a:lnTo>
                    <a:pt x="539" y="1258"/>
                  </a:lnTo>
                  <a:lnTo>
                    <a:pt x="530" y="1261"/>
                  </a:lnTo>
                  <a:lnTo>
                    <a:pt x="523" y="1263"/>
                  </a:lnTo>
                  <a:lnTo>
                    <a:pt x="514" y="1265"/>
                  </a:lnTo>
                  <a:lnTo>
                    <a:pt x="507" y="1263"/>
                  </a:lnTo>
                  <a:lnTo>
                    <a:pt x="507" y="1263"/>
                  </a:lnTo>
                  <a:lnTo>
                    <a:pt x="498" y="1261"/>
                  </a:lnTo>
                  <a:lnTo>
                    <a:pt x="491" y="1258"/>
                  </a:lnTo>
                  <a:lnTo>
                    <a:pt x="486" y="1252"/>
                  </a:lnTo>
                  <a:lnTo>
                    <a:pt x="479" y="1247"/>
                  </a:lnTo>
                  <a:lnTo>
                    <a:pt x="469" y="1233"/>
                  </a:lnTo>
                  <a:lnTo>
                    <a:pt x="458" y="1217"/>
                  </a:lnTo>
                  <a:lnTo>
                    <a:pt x="448" y="1201"/>
                  </a:lnTo>
                  <a:lnTo>
                    <a:pt x="437" y="1186"/>
                  </a:lnTo>
                  <a:lnTo>
                    <a:pt x="425" y="1175"/>
                  </a:lnTo>
                  <a:lnTo>
                    <a:pt x="418" y="1170"/>
                  </a:lnTo>
                  <a:lnTo>
                    <a:pt x="411" y="1166"/>
                  </a:lnTo>
                  <a:lnTo>
                    <a:pt x="411" y="1166"/>
                  </a:lnTo>
                  <a:lnTo>
                    <a:pt x="404" y="1164"/>
                  </a:lnTo>
                  <a:lnTo>
                    <a:pt x="395" y="1163"/>
                  </a:lnTo>
                  <a:lnTo>
                    <a:pt x="379" y="1163"/>
                  </a:lnTo>
                  <a:lnTo>
                    <a:pt x="360" y="1164"/>
                  </a:lnTo>
                  <a:lnTo>
                    <a:pt x="342" y="1168"/>
                  </a:lnTo>
                  <a:lnTo>
                    <a:pt x="323" y="1173"/>
                  </a:lnTo>
                  <a:lnTo>
                    <a:pt x="305" y="1175"/>
                  </a:lnTo>
                  <a:lnTo>
                    <a:pt x="296" y="1175"/>
                  </a:lnTo>
                  <a:lnTo>
                    <a:pt x="289" y="1173"/>
                  </a:lnTo>
                  <a:lnTo>
                    <a:pt x="282" y="1171"/>
                  </a:lnTo>
                  <a:lnTo>
                    <a:pt x="275" y="1166"/>
                  </a:lnTo>
                  <a:lnTo>
                    <a:pt x="275" y="1166"/>
                  </a:lnTo>
                  <a:lnTo>
                    <a:pt x="268" y="1163"/>
                  </a:lnTo>
                  <a:lnTo>
                    <a:pt x="263" y="1156"/>
                  </a:lnTo>
                  <a:lnTo>
                    <a:pt x="260" y="1149"/>
                  </a:lnTo>
                  <a:lnTo>
                    <a:pt x="256" y="1142"/>
                  </a:lnTo>
                  <a:lnTo>
                    <a:pt x="251" y="1124"/>
                  </a:lnTo>
                  <a:lnTo>
                    <a:pt x="247" y="1106"/>
                  </a:lnTo>
                  <a:lnTo>
                    <a:pt x="244" y="1087"/>
                  </a:lnTo>
                  <a:lnTo>
                    <a:pt x="240" y="1070"/>
                  </a:lnTo>
                  <a:lnTo>
                    <a:pt x="233" y="1054"/>
                  </a:lnTo>
                  <a:lnTo>
                    <a:pt x="228" y="1047"/>
                  </a:lnTo>
                  <a:lnTo>
                    <a:pt x="223" y="1041"/>
                  </a:lnTo>
                  <a:lnTo>
                    <a:pt x="223" y="1041"/>
                  </a:lnTo>
                  <a:lnTo>
                    <a:pt x="217" y="1036"/>
                  </a:lnTo>
                  <a:lnTo>
                    <a:pt x="210" y="1031"/>
                  </a:lnTo>
                  <a:lnTo>
                    <a:pt x="195" y="1024"/>
                  </a:lnTo>
                  <a:lnTo>
                    <a:pt x="177" y="1020"/>
                  </a:lnTo>
                  <a:lnTo>
                    <a:pt x="158" y="1017"/>
                  </a:lnTo>
                  <a:lnTo>
                    <a:pt x="140" y="1013"/>
                  </a:lnTo>
                  <a:lnTo>
                    <a:pt x="123" y="1008"/>
                  </a:lnTo>
                  <a:lnTo>
                    <a:pt x="116" y="1005"/>
                  </a:lnTo>
                  <a:lnTo>
                    <a:pt x="108" y="1001"/>
                  </a:lnTo>
                  <a:lnTo>
                    <a:pt x="101" y="996"/>
                  </a:lnTo>
                  <a:lnTo>
                    <a:pt x="96" y="989"/>
                  </a:lnTo>
                  <a:lnTo>
                    <a:pt x="96" y="989"/>
                  </a:lnTo>
                  <a:lnTo>
                    <a:pt x="93" y="982"/>
                  </a:lnTo>
                  <a:lnTo>
                    <a:pt x="91" y="975"/>
                  </a:lnTo>
                  <a:lnTo>
                    <a:pt x="89" y="968"/>
                  </a:lnTo>
                  <a:lnTo>
                    <a:pt x="89" y="959"/>
                  </a:lnTo>
                  <a:lnTo>
                    <a:pt x="91" y="941"/>
                  </a:lnTo>
                  <a:lnTo>
                    <a:pt x="94" y="922"/>
                  </a:lnTo>
                  <a:lnTo>
                    <a:pt x="100" y="904"/>
                  </a:lnTo>
                  <a:lnTo>
                    <a:pt x="101" y="885"/>
                  </a:lnTo>
                  <a:lnTo>
                    <a:pt x="101" y="869"/>
                  </a:lnTo>
                  <a:lnTo>
                    <a:pt x="100" y="860"/>
                  </a:lnTo>
                  <a:lnTo>
                    <a:pt x="98" y="853"/>
                  </a:lnTo>
                  <a:lnTo>
                    <a:pt x="98" y="853"/>
                  </a:lnTo>
                  <a:lnTo>
                    <a:pt x="94" y="846"/>
                  </a:lnTo>
                  <a:lnTo>
                    <a:pt x="89" y="839"/>
                  </a:lnTo>
                  <a:lnTo>
                    <a:pt x="77" y="827"/>
                  </a:lnTo>
                  <a:lnTo>
                    <a:pt x="63" y="817"/>
                  </a:lnTo>
                  <a:lnTo>
                    <a:pt x="47" y="806"/>
                  </a:lnTo>
                  <a:lnTo>
                    <a:pt x="31" y="795"/>
                  </a:lnTo>
                  <a:lnTo>
                    <a:pt x="17" y="785"/>
                  </a:lnTo>
                  <a:lnTo>
                    <a:pt x="12" y="778"/>
                  </a:lnTo>
                  <a:lnTo>
                    <a:pt x="7" y="771"/>
                  </a:lnTo>
                  <a:lnTo>
                    <a:pt x="3" y="764"/>
                  </a:lnTo>
                  <a:lnTo>
                    <a:pt x="1" y="757"/>
                  </a:lnTo>
                  <a:lnTo>
                    <a:pt x="1" y="757"/>
                  </a:lnTo>
                  <a:lnTo>
                    <a:pt x="0" y="750"/>
                  </a:lnTo>
                  <a:lnTo>
                    <a:pt x="1" y="741"/>
                  </a:lnTo>
                  <a:lnTo>
                    <a:pt x="3" y="734"/>
                  </a:lnTo>
                  <a:lnTo>
                    <a:pt x="7" y="725"/>
                  </a:lnTo>
                  <a:lnTo>
                    <a:pt x="14" y="709"/>
                  </a:lnTo>
                  <a:lnTo>
                    <a:pt x="24" y="695"/>
                  </a:lnTo>
                  <a:lnTo>
                    <a:pt x="36" y="680"/>
                  </a:lnTo>
                  <a:lnTo>
                    <a:pt x="45" y="664"/>
                  </a:lnTo>
                  <a:lnTo>
                    <a:pt x="50" y="648"/>
                  </a:lnTo>
                  <a:lnTo>
                    <a:pt x="52" y="639"/>
                  </a:lnTo>
                  <a:lnTo>
                    <a:pt x="52" y="632"/>
                  </a:lnTo>
                  <a:lnTo>
                    <a:pt x="52" y="632"/>
                  </a:lnTo>
                  <a:lnTo>
                    <a:pt x="52" y="623"/>
                  </a:lnTo>
                  <a:lnTo>
                    <a:pt x="50" y="616"/>
                  </a:lnTo>
                  <a:lnTo>
                    <a:pt x="45" y="600"/>
                  </a:lnTo>
                  <a:lnTo>
                    <a:pt x="36" y="585"/>
                  </a:lnTo>
                  <a:lnTo>
                    <a:pt x="24" y="569"/>
                  </a:lnTo>
                  <a:lnTo>
                    <a:pt x="14" y="553"/>
                  </a:lnTo>
                  <a:lnTo>
                    <a:pt x="7" y="537"/>
                  </a:lnTo>
                  <a:lnTo>
                    <a:pt x="3" y="530"/>
                  </a:lnTo>
                  <a:lnTo>
                    <a:pt x="1" y="521"/>
                  </a:lnTo>
                  <a:lnTo>
                    <a:pt x="0" y="514"/>
                  </a:lnTo>
                  <a:lnTo>
                    <a:pt x="1" y="506"/>
                  </a:lnTo>
                  <a:lnTo>
                    <a:pt x="1" y="506"/>
                  </a:lnTo>
                  <a:lnTo>
                    <a:pt x="3" y="499"/>
                  </a:lnTo>
                  <a:lnTo>
                    <a:pt x="7" y="492"/>
                  </a:lnTo>
                  <a:lnTo>
                    <a:pt x="12" y="485"/>
                  </a:lnTo>
                  <a:lnTo>
                    <a:pt x="17" y="479"/>
                  </a:lnTo>
                  <a:lnTo>
                    <a:pt x="31" y="467"/>
                  </a:lnTo>
                  <a:lnTo>
                    <a:pt x="47" y="456"/>
                  </a:lnTo>
                  <a:lnTo>
                    <a:pt x="63" y="448"/>
                  </a:lnTo>
                  <a:lnTo>
                    <a:pt x="77" y="435"/>
                  </a:lnTo>
                  <a:lnTo>
                    <a:pt x="89" y="423"/>
                  </a:lnTo>
                  <a:lnTo>
                    <a:pt x="94" y="418"/>
                  </a:lnTo>
                  <a:lnTo>
                    <a:pt x="98" y="409"/>
                  </a:lnTo>
                  <a:lnTo>
                    <a:pt x="98" y="409"/>
                  </a:lnTo>
                  <a:lnTo>
                    <a:pt x="100" y="402"/>
                  </a:lnTo>
                  <a:lnTo>
                    <a:pt x="101" y="395"/>
                  </a:lnTo>
                  <a:lnTo>
                    <a:pt x="101" y="377"/>
                  </a:lnTo>
                  <a:lnTo>
                    <a:pt x="100" y="360"/>
                  </a:lnTo>
                  <a:lnTo>
                    <a:pt x="94" y="340"/>
                  </a:lnTo>
                  <a:lnTo>
                    <a:pt x="91" y="323"/>
                  </a:lnTo>
                  <a:lnTo>
                    <a:pt x="89" y="305"/>
                  </a:lnTo>
                  <a:lnTo>
                    <a:pt x="89" y="297"/>
                  </a:lnTo>
                  <a:lnTo>
                    <a:pt x="91" y="288"/>
                  </a:lnTo>
                  <a:lnTo>
                    <a:pt x="93" y="281"/>
                  </a:lnTo>
                  <a:lnTo>
                    <a:pt x="96" y="274"/>
                  </a:lnTo>
                  <a:lnTo>
                    <a:pt x="96" y="274"/>
                  </a:lnTo>
                  <a:lnTo>
                    <a:pt x="101" y="267"/>
                  </a:lnTo>
                  <a:lnTo>
                    <a:pt x="108" y="263"/>
                  </a:lnTo>
                  <a:lnTo>
                    <a:pt x="116" y="258"/>
                  </a:lnTo>
                  <a:lnTo>
                    <a:pt x="123" y="254"/>
                  </a:lnTo>
                  <a:lnTo>
                    <a:pt x="140" y="251"/>
                  </a:lnTo>
                  <a:lnTo>
                    <a:pt x="158" y="246"/>
                  </a:lnTo>
                  <a:lnTo>
                    <a:pt x="177" y="242"/>
                  </a:lnTo>
                  <a:lnTo>
                    <a:pt x="195" y="239"/>
                  </a:lnTo>
                  <a:lnTo>
                    <a:pt x="210" y="232"/>
                  </a:lnTo>
                  <a:lnTo>
                    <a:pt x="217" y="228"/>
                  </a:lnTo>
                  <a:lnTo>
                    <a:pt x="223" y="221"/>
                  </a:lnTo>
                  <a:lnTo>
                    <a:pt x="223" y="221"/>
                  </a:lnTo>
                  <a:lnTo>
                    <a:pt x="228" y="216"/>
                  </a:lnTo>
                  <a:lnTo>
                    <a:pt x="233" y="209"/>
                  </a:lnTo>
                  <a:lnTo>
                    <a:pt x="238" y="193"/>
                  </a:lnTo>
                  <a:lnTo>
                    <a:pt x="244" y="175"/>
                  </a:lnTo>
                  <a:lnTo>
                    <a:pt x="247" y="158"/>
                  </a:lnTo>
                  <a:lnTo>
                    <a:pt x="251" y="138"/>
                  </a:lnTo>
                  <a:lnTo>
                    <a:pt x="256" y="121"/>
                  </a:lnTo>
                  <a:lnTo>
                    <a:pt x="260" y="114"/>
                  </a:lnTo>
                  <a:lnTo>
                    <a:pt x="263" y="107"/>
                  </a:lnTo>
                  <a:lnTo>
                    <a:pt x="268" y="102"/>
                  </a:lnTo>
                  <a:lnTo>
                    <a:pt x="275" y="96"/>
                  </a:lnTo>
                  <a:lnTo>
                    <a:pt x="275" y="96"/>
                  </a:lnTo>
                  <a:lnTo>
                    <a:pt x="282" y="93"/>
                  </a:lnTo>
                  <a:lnTo>
                    <a:pt x="289" y="89"/>
                  </a:lnTo>
                  <a:lnTo>
                    <a:pt x="296" y="89"/>
                  </a:lnTo>
                  <a:lnTo>
                    <a:pt x="305" y="89"/>
                  </a:lnTo>
                  <a:lnTo>
                    <a:pt x="323" y="91"/>
                  </a:lnTo>
                  <a:lnTo>
                    <a:pt x="342" y="95"/>
                  </a:lnTo>
                  <a:lnTo>
                    <a:pt x="360" y="98"/>
                  </a:lnTo>
                  <a:lnTo>
                    <a:pt x="379" y="102"/>
                  </a:lnTo>
                  <a:lnTo>
                    <a:pt x="395" y="100"/>
                  </a:lnTo>
                  <a:lnTo>
                    <a:pt x="404" y="100"/>
                  </a:lnTo>
                  <a:lnTo>
                    <a:pt x="411" y="96"/>
                  </a:lnTo>
                  <a:lnTo>
                    <a:pt x="411" y="96"/>
                  </a:lnTo>
                  <a:lnTo>
                    <a:pt x="418" y="93"/>
                  </a:lnTo>
                  <a:lnTo>
                    <a:pt x="425" y="89"/>
                  </a:lnTo>
                  <a:lnTo>
                    <a:pt x="437" y="77"/>
                  </a:lnTo>
                  <a:lnTo>
                    <a:pt x="448" y="61"/>
                  </a:lnTo>
                  <a:lnTo>
                    <a:pt x="458" y="45"/>
                  </a:lnTo>
                  <a:lnTo>
                    <a:pt x="469" y="31"/>
                  </a:lnTo>
                  <a:lnTo>
                    <a:pt x="479" y="17"/>
                  </a:lnTo>
                  <a:lnTo>
                    <a:pt x="486" y="10"/>
                  </a:lnTo>
                  <a:lnTo>
                    <a:pt x="491" y="5"/>
                  </a:lnTo>
                  <a:lnTo>
                    <a:pt x="498" y="1"/>
                  </a:lnTo>
                  <a:lnTo>
                    <a:pt x="507" y="0"/>
                  </a:lnTo>
                  <a:lnTo>
                    <a:pt x="507" y="0"/>
                  </a:lnTo>
                  <a:lnTo>
                    <a:pt x="514" y="0"/>
                  </a:lnTo>
                  <a:lnTo>
                    <a:pt x="523" y="0"/>
                  </a:lnTo>
                  <a:lnTo>
                    <a:pt x="530" y="1"/>
                  </a:lnTo>
                  <a:lnTo>
                    <a:pt x="539" y="5"/>
                  </a:lnTo>
                  <a:lnTo>
                    <a:pt x="553" y="14"/>
                  </a:lnTo>
                  <a:lnTo>
                    <a:pt x="569" y="24"/>
                  </a:lnTo>
                  <a:lnTo>
                    <a:pt x="585" y="35"/>
                  </a:lnTo>
                  <a:lnTo>
                    <a:pt x="600" y="44"/>
                  </a:lnTo>
                  <a:lnTo>
                    <a:pt x="616" y="51"/>
                  </a:lnTo>
                  <a:lnTo>
                    <a:pt x="625" y="52"/>
                  </a:lnTo>
                  <a:lnTo>
                    <a:pt x="632" y="52"/>
                  </a:lnTo>
                  <a:lnTo>
                    <a:pt x="632" y="52"/>
                  </a:lnTo>
                  <a:close/>
                  <a:moveTo>
                    <a:pt x="804" y="219"/>
                  </a:moveTo>
                  <a:lnTo>
                    <a:pt x="804" y="219"/>
                  </a:lnTo>
                  <a:lnTo>
                    <a:pt x="776" y="209"/>
                  </a:lnTo>
                  <a:lnTo>
                    <a:pt x="748" y="200"/>
                  </a:lnTo>
                  <a:lnTo>
                    <a:pt x="720" y="193"/>
                  </a:lnTo>
                  <a:lnTo>
                    <a:pt x="693" y="188"/>
                  </a:lnTo>
                  <a:lnTo>
                    <a:pt x="665" y="186"/>
                  </a:lnTo>
                  <a:lnTo>
                    <a:pt x="637" y="184"/>
                  </a:lnTo>
                  <a:lnTo>
                    <a:pt x="611" y="184"/>
                  </a:lnTo>
                  <a:lnTo>
                    <a:pt x="585" y="188"/>
                  </a:lnTo>
                  <a:lnTo>
                    <a:pt x="556" y="191"/>
                  </a:lnTo>
                  <a:lnTo>
                    <a:pt x="530" y="196"/>
                  </a:lnTo>
                  <a:lnTo>
                    <a:pt x="506" y="203"/>
                  </a:lnTo>
                  <a:lnTo>
                    <a:pt x="479" y="212"/>
                  </a:lnTo>
                  <a:lnTo>
                    <a:pt x="455" y="221"/>
                  </a:lnTo>
                  <a:lnTo>
                    <a:pt x="432" y="233"/>
                  </a:lnTo>
                  <a:lnTo>
                    <a:pt x="407" y="246"/>
                  </a:lnTo>
                  <a:lnTo>
                    <a:pt x="386" y="260"/>
                  </a:lnTo>
                  <a:lnTo>
                    <a:pt x="363" y="274"/>
                  </a:lnTo>
                  <a:lnTo>
                    <a:pt x="344" y="291"/>
                  </a:lnTo>
                  <a:lnTo>
                    <a:pt x="323" y="309"/>
                  </a:lnTo>
                  <a:lnTo>
                    <a:pt x="305" y="328"/>
                  </a:lnTo>
                  <a:lnTo>
                    <a:pt x="288" y="348"/>
                  </a:lnTo>
                  <a:lnTo>
                    <a:pt x="270" y="369"/>
                  </a:lnTo>
                  <a:lnTo>
                    <a:pt x="256" y="391"/>
                  </a:lnTo>
                  <a:lnTo>
                    <a:pt x="242" y="414"/>
                  </a:lnTo>
                  <a:lnTo>
                    <a:pt x="230" y="437"/>
                  </a:lnTo>
                  <a:lnTo>
                    <a:pt x="217" y="462"/>
                  </a:lnTo>
                  <a:lnTo>
                    <a:pt x="209" y="488"/>
                  </a:lnTo>
                  <a:lnTo>
                    <a:pt x="200" y="514"/>
                  </a:lnTo>
                  <a:lnTo>
                    <a:pt x="195" y="543"/>
                  </a:lnTo>
                  <a:lnTo>
                    <a:pt x="189" y="571"/>
                  </a:lnTo>
                  <a:lnTo>
                    <a:pt x="186" y="599"/>
                  </a:lnTo>
                  <a:lnTo>
                    <a:pt x="186" y="629"/>
                  </a:lnTo>
                  <a:lnTo>
                    <a:pt x="186" y="629"/>
                  </a:lnTo>
                  <a:lnTo>
                    <a:pt x="186" y="658"/>
                  </a:lnTo>
                  <a:lnTo>
                    <a:pt x="189" y="687"/>
                  </a:lnTo>
                  <a:lnTo>
                    <a:pt x="193" y="715"/>
                  </a:lnTo>
                  <a:lnTo>
                    <a:pt x="200" y="743"/>
                  </a:lnTo>
                  <a:lnTo>
                    <a:pt x="207" y="769"/>
                  </a:lnTo>
                  <a:lnTo>
                    <a:pt x="216" y="795"/>
                  </a:lnTo>
                  <a:lnTo>
                    <a:pt x="226" y="820"/>
                  </a:lnTo>
                  <a:lnTo>
                    <a:pt x="238" y="845"/>
                  </a:lnTo>
                  <a:lnTo>
                    <a:pt x="253" y="868"/>
                  </a:lnTo>
                  <a:lnTo>
                    <a:pt x="268" y="890"/>
                  </a:lnTo>
                  <a:lnTo>
                    <a:pt x="284" y="911"/>
                  </a:lnTo>
                  <a:lnTo>
                    <a:pt x="302" y="933"/>
                  </a:lnTo>
                  <a:lnTo>
                    <a:pt x="321" y="952"/>
                  </a:lnTo>
                  <a:lnTo>
                    <a:pt x="340" y="969"/>
                  </a:lnTo>
                  <a:lnTo>
                    <a:pt x="361" y="987"/>
                  </a:lnTo>
                  <a:lnTo>
                    <a:pt x="383" y="1001"/>
                  </a:lnTo>
                  <a:lnTo>
                    <a:pt x="405" y="1017"/>
                  </a:lnTo>
                  <a:lnTo>
                    <a:pt x="428" y="1029"/>
                  </a:lnTo>
                  <a:lnTo>
                    <a:pt x="453" y="1040"/>
                  </a:lnTo>
                  <a:lnTo>
                    <a:pt x="477" y="1050"/>
                  </a:lnTo>
                  <a:lnTo>
                    <a:pt x="502" y="1059"/>
                  </a:lnTo>
                  <a:lnTo>
                    <a:pt x="528" y="1066"/>
                  </a:lnTo>
                  <a:lnTo>
                    <a:pt x="555" y="1071"/>
                  </a:lnTo>
                  <a:lnTo>
                    <a:pt x="581" y="1077"/>
                  </a:lnTo>
                  <a:lnTo>
                    <a:pt x="609" y="1078"/>
                  </a:lnTo>
                  <a:lnTo>
                    <a:pt x="636" y="1078"/>
                  </a:lnTo>
                  <a:lnTo>
                    <a:pt x="664" y="1078"/>
                  </a:lnTo>
                  <a:lnTo>
                    <a:pt x="692" y="1075"/>
                  </a:lnTo>
                  <a:lnTo>
                    <a:pt x="720" y="1070"/>
                  </a:lnTo>
                  <a:lnTo>
                    <a:pt x="748" y="1064"/>
                  </a:lnTo>
                  <a:lnTo>
                    <a:pt x="776" y="1055"/>
                  </a:lnTo>
                  <a:lnTo>
                    <a:pt x="804" y="1045"/>
                  </a:lnTo>
                  <a:lnTo>
                    <a:pt x="804" y="1045"/>
                  </a:lnTo>
                  <a:lnTo>
                    <a:pt x="831" y="1033"/>
                  </a:lnTo>
                  <a:lnTo>
                    <a:pt x="857" y="1019"/>
                  </a:lnTo>
                  <a:lnTo>
                    <a:pt x="881" y="1003"/>
                  </a:lnTo>
                  <a:lnTo>
                    <a:pt x="904" y="987"/>
                  </a:lnTo>
                  <a:lnTo>
                    <a:pt x="925" y="969"/>
                  </a:lnTo>
                  <a:lnTo>
                    <a:pt x="946" y="950"/>
                  </a:lnTo>
                  <a:lnTo>
                    <a:pt x="966" y="931"/>
                  </a:lnTo>
                  <a:lnTo>
                    <a:pt x="983" y="910"/>
                  </a:lnTo>
                  <a:lnTo>
                    <a:pt x="999" y="889"/>
                  </a:lnTo>
                  <a:lnTo>
                    <a:pt x="1013" y="866"/>
                  </a:lnTo>
                  <a:lnTo>
                    <a:pt x="1027" y="843"/>
                  </a:lnTo>
                  <a:lnTo>
                    <a:pt x="1038" y="818"/>
                  </a:lnTo>
                  <a:lnTo>
                    <a:pt x="1048" y="794"/>
                  </a:lnTo>
                  <a:lnTo>
                    <a:pt x="1057" y="769"/>
                  </a:lnTo>
                  <a:lnTo>
                    <a:pt x="1066" y="743"/>
                  </a:lnTo>
                  <a:lnTo>
                    <a:pt x="1071" y="716"/>
                  </a:lnTo>
                  <a:lnTo>
                    <a:pt x="1075" y="690"/>
                  </a:lnTo>
                  <a:lnTo>
                    <a:pt x="1078" y="664"/>
                  </a:lnTo>
                  <a:lnTo>
                    <a:pt x="1080" y="637"/>
                  </a:lnTo>
                  <a:lnTo>
                    <a:pt x="1078" y="611"/>
                  </a:lnTo>
                  <a:lnTo>
                    <a:pt x="1076" y="583"/>
                  </a:lnTo>
                  <a:lnTo>
                    <a:pt x="1073" y="557"/>
                  </a:lnTo>
                  <a:lnTo>
                    <a:pt x="1068" y="530"/>
                  </a:lnTo>
                  <a:lnTo>
                    <a:pt x="1061" y="504"/>
                  </a:lnTo>
                  <a:lnTo>
                    <a:pt x="1054" y="479"/>
                  </a:lnTo>
                  <a:lnTo>
                    <a:pt x="1043" y="453"/>
                  </a:lnTo>
                  <a:lnTo>
                    <a:pt x="1031" y="428"/>
                  </a:lnTo>
                  <a:lnTo>
                    <a:pt x="1017" y="404"/>
                  </a:lnTo>
                  <a:lnTo>
                    <a:pt x="1003" y="379"/>
                  </a:lnTo>
                  <a:lnTo>
                    <a:pt x="985" y="356"/>
                  </a:lnTo>
                  <a:lnTo>
                    <a:pt x="968" y="335"/>
                  </a:lnTo>
                  <a:lnTo>
                    <a:pt x="946" y="312"/>
                  </a:lnTo>
                  <a:lnTo>
                    <a:pt x="946" y="312"/>
                  </a:lnTo>
                  <a:lnTo>
                    <a:pt x="931" y="298"/>
                  </a:lnTo>
                  <a:lnTo>
                    <a:pt x="915" y="284"/>
                  </a:lnTo>
                  <a:lnTo>
                    <a:pt x="880" y="258"/>
                  </a:lnTo>
                  <a:lnTo>
                    <a:pt x="843" y="237"/>
                  </a:lnTo>
                  <a:lnTo>
                    <a:pt x="804" y="219"/>
                  </a:lnTo>
                  <a:lnTo>
                    <a:pt x="804" y="219"/>
                  </a:lnTo>
                  <a:close/>
                  <a:moveTo>
                    <a:pt x="632" y="265"/>
                  </a:moveTo>
                  <a:lnTo>
                    <a:pt x="632" y="265"/>
                  </a:lnTo>
                  <a:lnTo>
                    <a:pt x="671" y="267"/>
                  </a:lnTo>
                  <a:lnTo>
                    <a:pt x="706" y="272"/>
                  </a:lnTo>
                  <a:lnTo>
                    <a:pt x="741" y="281"/>
                  </a:lnTo>
                  <a:lnTo>
                    <a:pt x="774" y="293"/>
                  </a:lnTo>
                  <a:lnTo>
                    <a:pt x="808" y="309"/>
                  </a:lnTo>
                  <a:lnTo>
                    <a:pt x="838" y="328"/>
                  </a:lnTo>
                  <a:lnTo>
                    <a:pt x="866" y="349"/>
                  </a:lnTo>
                  <a:lnTo>
                    <a:pt x="892" y="372"/>
                  </a:lnTo>
                  <a:lnTo>
                    <a:pt x="915" y="398"/>
                  </a:lnTo>
                  <a:lnTo>
                    <a:pt x="936" y="427"/>
                  </a:lnTo>
                  <a:lnTo>
                    <a:pt x="955" y="456"/>
                  </a:lnTo>
                  <a:lnTo>
                    <a:pt x="971" y="488"/>
                  </a:lnTo>
                  <a:lnTo>
                    <a:pt x="983" y="523"/>
                  </a:lnTo>
                  <a:lnTo>
                    <a:pt x="992" y="558"/>
                  </a:lnTo>
                  <a:lnTo>
                    <a:pt x="997" y="593"/>
                  </a:lnTo>
                  <a:lnTo>
                    <a:pt x="999" y="632"/>
                  </a:lnTo>
                  <a:lnTo>
                    <a:pt x="999" y="632"/>
                  </a:lnTo>
                  <a:lnTo>
                    <a:pt x="997" y="669"/>
                  </a:lnTo>
                  <a:lnTo>
                    <a:pt x="992" y="706"/>
                  </a:lnTo>
                  <a:lnTo>
                    <a:pt x="983" y="741"/>
                  </a:lnTo>
                  <a:lnTo>
                    <a:pt x="971" y="774"/>
                  </a:lnTo>
                  <a:lnTo>
                    <a:pt x="955" y="806"/>
                  </a:lnTo>
                  <a:lnTo>
                    <a:pt x="936" y="836"/>
                  </a:lnTo>
                  <a:lnTo>
                    <a:pt x="915" y="864"/>
                  </a:lnTo>
                  <a:lnTo>
                    <a:pt x="892" y="890"/>
                  </a:lnTo>
                  <a:lnTo>
                    <a:pt x="866" y="915"/>
                  </a:lnTo>
                  <a:lnTo>
                    <a:pt x="838" y="936"/>
                  </a:lnTo>
                  <a:lnTo>
                    <a:pt x="808" y="954"/>
                  </a:lnTo>
                  <a:lnTo>
                    <a:pt x="774" y="969"/>
                  </a:lnTo>
                  <a:lnTo>
                    <a:pt x="741" y="982"/>
                  </a:lnTo>
                  <a:lnTo>
                    <a:pt x="706" y="990"/>
                  </a:lnTo>
                  <a:lnTo>
                    <a:pt x="671" y="996"/>
                  </a:lnTo>
                  <a:lnTo>
                    <a:pt x="632" y="998"/>
                  </a:lnTo>
                  <a:lnTo>
                    <a:pt x="632" y="998"/>
                  </a:lnTo>
                  <a:lnTo>
                    <a:pt x="595" y="996"/>
                  </a:lnTo>
                  <a:lnTo>
                    <a:pt x="558" y="990"/>
                  </a:lnTo>
                  <a:lnTo>
                    <a:pt x="523" y="982"/>
                  </a:lnTo>
                  <a:lnTo>
                    <a:pt x="490" y="969"/>
                  </a:lnTo>
                  <a:lnTo>
                    <a:pt x="458" y="954"/>
                  </a:lnTo>
                  <a:lnTo>
                    <a:pt x="428" y="936"/>
                  </a:lnTo>
                  <a:lnTo>
                    <a:pt x="398" y="915"/>
                  </a:lnTo>
                  <a:lnTo>
                    <a:pt x="374" y="890"/>
                  </a:lnTo>
                  <a:lnTo>
                    <a:pt x="349" y="864"/>
                  </a:lnTo>
                  <a:lnTo>
                    <a:pt x="328" y="836"/>
                  </a:lnTo>
                  <a:lnTo>
                    <a:pt x="311" y="806"/>
                  </a:lnTo>
                  <a:lnTo>
                    <a:pt x="295" y="774"/>
                  </a:lnTo>
                  <a:lnTo>
                    <a:pt x="282" y="741"/>
                  </a:lnTo>
                  <a:lnTo>
                    <a:pt x="274" y="706"/>
                  </a:lnTo>
                  <a:lnTo>
                    <a:pt x="268" y="669"/>
                  </a:lnTo>
                  <a:lnTo>
                    <a:pt x="267" y="632"/>
                  </a:lnTo>
                  <a:lnTo>
                    <a:pt x="267" y="632"/>
                  </a:lnTo>
                  <a:lnTo>
                    <a:pt x="268" y="593"/>
                  </a:lnTo>
                  <a:lnTo>
                    <a:pt x="274" y="558"/>
                  </a:lnTo>
                  <a:lnTo>
                    <a:pt x="282" y="523"/>
                  </a:lnTo>
                  <a:lnTo>
                    <a:pt x="295" y="488"/>
                  </a:lnTo>
                  <a:lnTo>
                    <a:pt x="311" y="456"/>
                  </a:lnTo>
                  <a:lnTo>
                    <a:pt x="328" y="427"/>
                  </a:lnTo>
                  <a:lnTo>
                    <a:pt x="349" y="398"/>
                  </a:lnTo>
                  <a:lnTo>
                    <a:pt x="374" y="372"/>
                  </a:lnTo>
                  <a:lnTo>
                    <a:pt x="398" y="349"/>
                  </a:lnTo>
                  <a:lnTo>
                    <a:pt x="428" y="328"/>
                  </a:lnTo>
                  <a:lnTo>
                    <a:pt x="458" y="309"/>
                  </a:lnTo>
                  <a:lnTo>
                    <a:pt x="490" y="293"/>
                  </a:lnTo>
                  <a:lnTo>
                    <a:pt x="523" y="281"/>
                  </a:lnTo>
                  <a:lnTo>
                    <a:pt x="558" y="272"/>
                  </a:lnTo>
                  <a:lnTo>
                    <a:pt x="595" y="267"/>
                  </a:lnTo>
                  <a:lnTo>
                    <a:pt x="632" y="265"/>
                  </a:lnTo>
                  <a:lnTo>
                    <a:pt x="632" y="265"/>
                  </a:lnTo>
                  <a:close/>
                  <a:moveTo>
                    <a:pt x="657" y="376"/>
                  </a:moveTo>
                  <a:lnTo>
                    <a:pt x="720" y="511"/>
                  </a:lnTo>
                  <a:lnTo>
                    <a:pt x="867" y="528"/>
                  </a:lnTo>
                  <a:lnTo>
                    <a:pt x="867" y="528"/>
                  </a:lnTo>
                  <a:lnTo>
                    <a:pt x="876" y="530"/>
                  </a:lnTo>
                  <a:lnTo>
                    <a:pt x="881" y="534"/>
                  </a:lnTo>
                  <a:lnTo>
                    <a:pt x="887" y="539"/>
                  </a:lnTo>
                  <a:lnTo>
                    <a:pt x="890" y="546"/>
                  </a:lnTo>
                  <a:lnTo>
                    <a:pt x="890" y="546"/>
                  </a:lnTo>
                  <a:lnTo>
                    <a:pt x="892" y="555"/>
                  </a:lnTo>
                  <a:lnTo>
                    <a:pt x="890" y="562"/>
                  </a:lnTo>
                  <a:lnTo>
                    <a:pt x="889" y="569"/>
                  </a:lnTo>
                  <a:lnTo>
                    <a:pt x="883" y="574"/>
                  </a:lnTo>
                  <a:lnTo>
                    <a:pt x="773" y="676"/>
                  </a:lnTo>
                  <a:lnTo>
                    <a:pt x="802" y="824"/>
                  </a:lnTo>
                  <a:lnTo>
                    <a:pt x="802" y="824"/>
                  </a:lnTo>
                  <a:lnTo>
                    <a:pt x="802" y="831"/>
                  </a:lnTo>
                  <a:lnTo>
                    <a:pt x="801" y="838"/>
                  </a:lnTo>
                  <a:lnTo>
                    <a:pt x="797" y="845"/>
                  </a:lnTo>
                  <a:lnTo>
                    <a:pt x="792" y="850"/>
                  </a:lnTo>
                  <a:lnTo>
                    <a:pt x="792" y="850"/>
                  </a:lnTo>
                  <a:lnTo>
                    <a:pt x="785" y="853"/>
                  </a:lnTo>
                  <a:lnTo>
                    <a:pt x="778" y="855"/>
                  </a:lnTo>
                  <a:lnTo>
                    <a:pt x="771" y="853"/>
                  </a:lnTo>
                  <a:lnTo>
                    <a:pt x="764" y="852"/>
                  </a:lnTo>
                  <a:lnTo>
                    <a:pt x="632" y="778"/>
                  </a:lnTo>
                  <a:lnTo>
                    <a:pt x="502" y="852"/>
                  </a:lnTo>
                  <a:lnTo>
                    <a:pt x="502" y="852"/>
                  </a:lnTo>
                  <a:lnTo>
                    <a:pt x="495" y="853"/>
                  </a:lnTo>
                  <a:lnTo>
                    <a:pt x="488" y="855"/>
                  </a:lnTo>
                  <a:lnTo>
                    <a:pt x="479" y="853"/>
                  </a:lnTo>
                  <a:lnTo>
                    <a:pt x="472" y="850"/>
                  </a:lnTo>
                  <a:lnTo>
                    <a:pt x="472" y="850"/>
                  </a:lnTo>
                  <a:lnTo>
                    <a:pt x="467" y="845"/>
                  </a:lnTo>
                  <a:lnTo>
                    <a:pt x="463" y="838"/>
                  </a:lnTo>
                  <a:lnTo>
                    <a:pt x="462" y="831"/>
                  </a:lnTo>
                  <a:lnTo>
                    <a:pt x="462" y="824"/>
                  </a:lnTo>
                  <a:lnTo>
                    <a:pt x="491" y="676"/>
                  </a:lnTo>
                  <a:lnTo>
                    <a:pt x="383" y="574"/>
                  </a:lnTo>
                  <a:lnTo>
                    <a:pt x="383" y="574"/>
                  </a:lnTo>
                  <a:lnTo>
                    <a:pt x="377" y="569"/>
                  </a:lnTo>
                  <a:lnTo>
                    <a:pt x="374" y="562"/>
                  </a:lnTo>
                  <a:lnTo>
                    <a:pt x="374" y="555"/>
                  </a:lnTo>
                  <a:lnTo>
                    <a:pt x="374" y="546"/>
                  </a:lnTo>
                  <a:lnTo>
                    <a:pt x="374" y="546"/>
                  </a:lnTo>
                  <a:lnTo>
                    <a:pt x="377" y="539"/>
                  </a:lnTo>
                  <a:lnTo>
                    <a:pt x="383" y="534"/>
                  </a:lnTo>
                  <a:lnTo>
                    <a:pt x="390" y="530"/>
                  </a:lnTo>
                  <a:lnTo>
                    <a:pt x="397" y="528"/>
                  </a:lnTo>
                  <a:lnTo>
                    <a:pt x="546" y="511"/>
                  </a:lnTo>
                  <a:lnTo>
                    <a:pt x="607" y="376"/>
                  </a:lnTo>
                  <a:lnTo>
                    <a:pt x="607" y="376"/>
                  </a:lnTo>
                  <a:lnTo>
                    <a:pt x="613" y="369"/>
                  </a:lnTo>
                  <a:lnTo>
                    <a:pt x="618" y="363"/>
                  </a:lnTo>
                  <a:lnTo>
                    <a:pt x="625" y="360"/>
                  </a:lnTo>
                  <a:lnTo>
                    <a:pt x="632" y="360"/>
                  </a:lnTo>
                  <a:lnTo>
                    <a:pt x="632" y="360"/>
                  </a:lnTo>
                  <a:lnTo>
                    <a:pt x="641" y="360"/>
                  </a:lnTo>
                  <a:lnTo>
                    <a:pt x="648" y="363"/>
                  </a:lnTo>
                  <a:lnTo>
                    <a:pt x="653" y="369"/>
                  </a:lnTo>
                  <a:lnTo>
                    <a:pt x="657" y="376"/>
                  </a:lnTo>
                  <a:lnTo>
                    <a:pt x="657" y="376"/>
                  </a:lnTo>
                  <a:close/>
                </a:path>
              </a:pathLst>
            </a:custGeom>
            <a:solidFill>
              <a:srgbClr val="5F7133"/>
            </a:solidFill>
            <a:ln>
              <a:noFill/>
            </a:ln>
            <a:effectLst>
              <a:innerShdw blurRad="25400" dist="12700" dir="16200000">
                <a:prstClr val="black">
                  <a:alpha val="77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584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8.</a:t>
              </a:r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버스정류장 문제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935" y="1063162"/>
            <a:ext cx="8402129" cy="5169182"/>
          </a:xfrm>
          <a:prstGeom prst="rect">
            <a:avLst/>
          </a:prstGeom>
        </p:spPr>
      </p:pic>
      <p:sp>
        <p:nvSpPr>
          <p:cNvPr id="13" name="도넛 12"/>
          <p:cNvSpPr/>
          <p:nvPr/>
        </p:nvSpPr>
        <p:spPr>
          <a:xfrm>
            <a:off x="6561513" y="5289399"/>
            <a:ext cx="1588104" cy="1292545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4C81BA-CF75-FBA7-7A7B-23DDB53E7053}"/>
              </a:ext>
            </a:extLst>
          </p:cNvPr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4F46D1B2-9A84-59C2-F954-987070D17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" name="Picture 73">
              <a:extLst>
                <a:ext uri="{FF2B5EF4-FFF2-40B4-BE49-F238E27FC236}">
                  <a16:creationId xmlns:a16="http://schemas.microsoft.com/office/drawing/2014/main" id="{C5BFC5A7-9347-2043-7C7B-180ED71FB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D0132DCA-ACBA-E64A-F387-039459806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8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7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529" y="1099152"/>
            <a:ext cx="4886325" cy="323897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29434" r="35856" b="22013"/>
          <a:stretch/>
        </p:blipFill>
        <p:spPr>
          <a:xfrm>
            <a:off x="604295" y="1099152"/>
            <a:ext cx="4883916" cy="3238978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버스정류장 이전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595983" y="2251493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466255" y="4894813"/>
            <a:ext cx="3334995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버스 정차로 인해 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차량에 방해를 주고 시야를 방해함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8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480888" y="4589015"/>
            <a:ext cx="3792939" cy="169495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차량에 방해 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X</a:t>
            </a:r>
          </a:p>
          <a:p>
            <a:pPr latinLnBrk="0"/>
            <a:r>
              <a:rPr lang="en-US" altLang="ko-KR" sz="16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</a:t>
            </a:r>
          </a:p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진행에 방해를 받아서 생기는 대기행렬 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X </a:t>
            </a:r>
          </a:p>
          <a:p>
            <a:pPr latinLnBrk="0"/>
            <a:r>
              <a:rPr lang="en-US" altLang="ko-KR" sz="16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</a:t>
            </a:r>
          </a:p>
          <a:p>
            <a:pPr latinLnBrk="0"/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</a:t>
            </a:r>
            <a:r>
              <a:rPr lang="ko-KR" altLang="en-US" sz="18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시거방해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</a:t>
            </a:r>
            <a:r>
              <a:rPr lang="en-US" altLang="ko-KR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X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815919" y="4648674"/>
            <a:ext cx="4672439" cy="1510122"/>
            <a:chOff x="2817964" y="2934249"/>
            <a:chExt cx="3792939" cy="1510122"/>
          </a:xfrm>
        </p:grpSpPr>
        <p:sp>
          <p:nvSpPr>
            <p:cNvPr id="29" name="구름 28"/>
            <p:cNvSpPr/>
            <p:nvPr/>
          </p:nvSpPr>
          <p:spPr>
            <a:xfrm>
              <a:off x="3539626" y="2934249"/>
              <a:ext cx="2349618" cy="1510122"/>
            </a:xfrm>
            <a:prstGeom prst="clou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2817964" y="3254292"/>
              <a:ext cx="3792939" cy="101784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Near-Side Stop</a:t>
              </a:r>
              <a:r>
                <a:rPr lang="ko-KR" altLang="en-US" sz="2000" dirty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에서</a:t>
              </a:r>
              <a:endParaRPr lang="en-US" altLang="ko-KR" sz="2000" dirty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  <a:p>
              <a:pPr latinLnBrk="0"/>
              <a:r>
                <a:rPr lang="en-US" altLang="ko-KR" sz="2000" dirty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Far-Side Stop</a:t>
              </a:r>
              <a:r>
                <a:rPr lang="ko-KR" altLang="en-US" sz="2000" dirty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으로 </a:t>
              </a:r>
              <a:endParaRPr lang="en-US" altLang="ko-KR" sz="2000" dirty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  <a:p>
              <a:pPr latinLnBrk="0"/>
              <a:r>
                <a:rPr lang="ko-KR" altLang="en-US" sz="2000" dirty="0">
                  <a:solidFill>
                    <a:srgbClr val="FF0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변경</a:t>
              </a:r>
              <a:endParaRPr lang="en-US" altLang="ko-KR" sz="2000" dirty="0">
                <a:solidFill>
                  <a:srgbClr val="FF0000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5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9.</a:t>
              </a:r>
              <a:r>
                <a:rPr lang="ko-KR" altLang="en-US" sz="40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직</a:t>
              </a:r>
              <a:r>
                <a:rPr lang="ko-KR" altLang="en-US" sz="40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〮</a:t>
              </a:r>
              <a:r>
                <a:rPr lang="ko-KR" altLang="en-US" sz="40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우</a:t>
              </a:r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 차로 혼용문제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678" y="1063163"/>
            <a:ext cx="8402129" cy="5169181"/>
          </a:xfrm>
          <a:prstGeom prst="rect">
            <a:avLst/>
          </a:prstGeom>
        </p:spPr>
      </p:pic>
      <p:sp>
        <p:nvSpPr>
          <p:cNvPr id="13" name="도넛 12"/>
          <p:cNvSpPr/>
          <p:nvPr/>
        </p:nvSpPr>
        <p:spPr>
          <a:xfrm>
            <a:off x="8763594" y="4798533"/>
            <a:ext cx="1967666" cy="1600849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0FCAD4-CDD3-9C68-5794-A804C0258F69}"/>
              </a:ext>
            </a:extLst>
          </p:cNvPr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5BD0CB82-6DEF-3F8E-FF84-1231FD4DE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" name="Picture 73">
              <a:extLst>
                <a:ext uri="{FF2B5EF4-FFF2-40B4-BE49-F238E27FC236}">
                  <a16:creationId xmlns:a16="http://schemas.microsoft.com/office/drawing/2014/main" id="{26EE60B2-D3BC-A2F2-ED91-D00BAD823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B2230B0A-9125-8D1E-5527-A3C2C2E03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9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33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13" y="1095196"/>
            <a:ext cx="4887796" cy="3204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03" y="1095197"/>
            <a:ext cx="4887796" cy="3220006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우회전 </a:t>
              </a:r>
              <a:r>
                <a:rPr lang="ko-KR" altLang="en-US" sz="32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도류화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595983" y="2251493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509653" y="5079734"/>
            <a:ext cx="3248200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직진 대기차량에 의해 우회전 차량이 방해를 받음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9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516559" y="5179765"/>
            <a:ext cx="3792939" cy="1017844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차량의 원활한 흐름으로 교통혼잡 감소 및 이동속도 향상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&amp; 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보행자 안전성 향상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057003" y="5260294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75343" y="5458411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29" name="도넛 28"/>
          <p:cNvSpPr/>
          <p:nvPr/>
        </p:nvSpPr>
        <p:spPr>
          <a:xfrm>
            <a:off x="8745656" y="1565593"/>
            <a:ext cx="1115923" cy="955051"/>
          </a:xfrm>
          <a:prstGeom prst="donut">
            <a:avLst>
              <a:gd name="adj" fmla="val 612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44776" t="14100" r="31045" b="51978"/>
          <a:stretch/>
        </p:blipFill>
        <p:spPr>
          <a:xfrm>
            <a:off x="10077967" y="202676"/>
            <a:ext cx="1911966" cy="175844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8835050" y="214860"/>
            <a:ext cx="1259457" cy="2078966"/>
          </a:xfrm>
          <a:custGeom>
            <a:avLst/>
            <a:gdLst>
              <a:gd name="connsiteX0" fmla="*/ 0 w 1259457"/>
              <a:gd name="connsiteY0" fmla="*/ 1621766 h 2078966"/>
              <a:gd name="connsiteX1" fmla="*/ 1259457 w 1259457"/>
              <a:gd name="connsiteY1" fmla="*/ 0 h 2078966"/>
              <a:gd name="connsiteX2" fmla="*/ 1259457 w 1259457"/>
              <a:gd name="connsiteY2" fmla="*/ 1716656 h 2078966"/>
              <a:gd name="connsiteX3" fmla="*/ 923027 w 1259457"/>
              <a:gd name="connsiteY3" fmla="*/ 2078966 h 2078966"/>
              <a:gd name="connsiteX4" fmla="*/ 1000664 w 1259457"/>
              <a:gd name="connsiteY4" fmla="*/ 1949570 h 2078966"/>
              <a:gd name="connsiteX5" fmla="*/ 1026544 w 1259457"/>
              <a:gd name="connsiteY5" fmla="*/ 1759788 h 2078966"/>
              <a:gd name="connsiteX6" fmla="*/ 931653 w 1259457"/>
              <a:gd name="connsiteY6" fmla="*/ 1604513 h 2078966"/>
              <a:gd name="connsiteX7" fmla="*/ 810883 w 1259457"/>
              <a:gd name="connsiteY7" fmla="*/ 1492370 h 2078966"/>
              <a:gd name="connsiteX8" fmla="*/ 733246 w 1259457"/>
              <a:gd name="connsiteY8" fmla="*/ 1423358 h 2078966"/>
              <a:gd name="connsiteX9" fmla="*/ 595223 w 1259457"/>
              <a:gd name="connsiteY9" fmla="*/ 1388853 h 2078966"/>
              <a:gd name="connsiteX10" fmla="*/ 439947 w 1259457"/>
              <a:gd name="connsiteY10" fmla="*/ 1388853 h 2078966"/>
              <a:gd name="connsiteX11" fmla="*/ 319178 w 1259457"/>
              <a:gd name="connsiteY11" fmla="*/ 1423358 h 2078966"/>
              <a:gd name="connsiteX12" fmla="*/ 189781 w 1259457"/>
              <a:gd name="connsiteY12" fmla="*/ 1492370 h 2078966"/>
              <a:gd name="connsiteX13" fmla="*/ 34506 w 1259457"/>
              <a:gd name="connsiteY13" fmla="*/ 1578634 h 2078966"/>
              <a:gd name="connsiteX14" fmla="*/ 0 w 1259457"/>
              <a:gd name="connsiteY14" fmla="*/ 1621766 h 207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9457" h="2078966">
                <a:moveTo>
                  <a:pt x="0" y="1621766"/>
                </a:moveTo>
                <a:lnTo>
                  <a:pt x="1259457" y="0"/>
                </a:lnTo>
                <a:lnTo>
                  <a:pt x="1259457" y="1716656"/>
                </a:lnTo>
                <a:lnTo>
                  <a:pt x="923027" y="2078966"/>
                </a:lnTo>
                <a:lnTo>
                  <a:pt x="1000664" y="1949570"/>
                </a:lnTo>
                <a:lnTo>
                  <a:pt x="1026544" y="1759788"/>
                </a:lnTo>
                <a:lnTo>
                  <a:pt x="931653" y="1604513"/>
                </a:lnTo>
                <a:lnTo>
                  <a:pt x="810883" y="1492370"/>
                </a:lnTo>
                <a:lnTo>
                  <a:pt x="733246" y="1423358"/>
                </a:lnTo>
                <a:lnTo>
                  <a:pt x="595223" y="1388853"/>
                </a:lnTo>
                <a:lnTo>
                  <a:pt x="439947" y="1388853"/>
                </a:lnTo>
                <a:lnTo>
                  <a:pt x="319178" y="1423358"/>
                </a:lnTo>
                <a:lnTo>
                  <a:pt x="189781" y="1492370"/>
                </a:lnTo>
                <a:lnTo>
                  <a:pt x="34506" y="1578634"/>
                </a:lnTo>
                <a:lnTo>
                  <a:pt x="0" y="1621766"/>
                </a:lnTo>
                <a:close/>
              </a:path>
            </a:pathLst>
          </a:custGeom>
          <a:solidFill>
            <a:srgbClr val="0070C0">
              <a:alpha val="30000"/>
            </a:srgb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0075653" y="181155"/>
            <a:ext cx="1915064" cy="1785668"/>
          </a:xfrm>
          <a:custGeom>
            <a:avLst/>
            <a:gdLst>
              <a:gd name="connsiteX0" fmla="*/ 0 w 1915064"/>
              <a:gd name="connsiteY0" fmla="*/ 8626 h 1785668"/>
              <a:gd name="connsiteX1" fmla="*/ 1915064 w 1915064"/>
              <a:gd name="connsiteY1" fmla="*/ 0 h 1785668"/>
              <a:gd name="connsiteX2" fmla="*/ 1906438 w 1915064"/>
              <a:gd name="connsiteY2" fmla="*/ 1785668 h 1785668"/>
              <a:gd name="connsiteX3" fmla="*/ 34505 w 1915064"/>
              <a:gd name="connsiteY3" fmla="*/ 1759788 h 17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064" h="1785668">
                <a:moveTo>
                  <a:pt x="0" y="8626"/>
                </a:moveTo>
                <a:lnTo>
                  <a:pt x="1915064" y="0"/>
                </a:lnTo>
                <a:cubicBezTo>
                  <a:pt x="1912189" y="595223"/>
                  <a:pt x="1909313" y="1190445"/>
                  <a:pt x="1906438" y="1785668"/>
                </a:cubicBezTo>
                <a:lnTo>
                  <a:pt x="34505" y="1759788"/>
                </a:ln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7763402" y="4719166"/>
            <a:ext cx="3014645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우회전 </a:t>
            </a:r>
            <a:r>
              <a:rPr lang="ko-KR" altLang="en-US" sz="20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도류화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설치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9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497880" y="3619657"/>
            <a:ext cx="7626002" cy="89473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결론</a:t>
            </a:r>
            <a:endParaRPr lang="en-US" altLang="ko-KR" sz="5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59133" y="4585683"/>
            <a:ext cx="2981187" cy="110774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8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03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4659133" y="2834143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>
            <a:off x="1238393" y="2535893"/>
            <a:ext cx="279219" cy="5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4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635500" y="3017340"/>
            <a:ext cx="2921000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>
                <a:solidFill>
                  <a:srgbClr val="444347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28000" y="3618264"/>
            <a:ext cx="2736000" cy="11430"/>
            <a:chOff x="5926470" y="6430886"/>
            <a:chExt cx="339061" cy="1143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214834" y="2301411"/>
            <a:ext cx="1762332" cy="465680"/>
            <a:chOff x="2828874" y="3003416"/>
            <a:chExt cx="2199999" cy="581331"/>
          </a:xfrm>
        </p:grpSpPr>
        <p:grpSp>
          <p:nvGrpSpPr>
            <p:cNvPr id="12" name="Group 11"/>
            <p:cNvGrpSpPr/>
            <p:nvPr/>
          </p:nvGrpSpPr>
          <p:grpSpPr>
            <a:xfrm>
              <a:off x="2828874" y="3003416"/>
              <a:ext cx="581330" cy="581331"/>
              <a:chOff x="5749874" y="2071849"/>
              <a:chExt cx="692252" cy="692254"/>
            </a:xfrm>
          </p:grpSpPr>
          <p:sp>
            <p:nvSpPr>
              <p:cNvPr id="13" name="Teardrop 12"/>
              <p:cNvSpPr/>
              <p:nvPr/>
            </p:nvSpPr>
            <p:spPr>
              <a:xfrm rot="8100000">
                <a:off x="5749874" y="2071849"/>
                <a:ext cx="692252" cy="692254"/>
              </a:xfrm>
              <a:prstGeom prst="teardrop">
                <a:avLst/>
              </a:prstGeom>
              <a:solidFill>
                <a:schemeClr val="accent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843C0C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13"/>
              <p:cNvSpPr>
                <a:spLocks noEditPoints="1"/>
              </p:cNvSpPr>
              <p:nvPr/>
            </p:nvSpPr>
            <p:spPr bwMode="auto">
              <a:xfrm>
                <a:off x="5945823" y="2226581"/>
                <a:ext cx="300356" cy="399881"/>
              </a:xfrm>
              <a:custGeom>
                <a:avLst/>
                <a:gdLst>
                  <a:gd name="T0" fmla="*/ 828 w 1353"/>
                  <a:gd name="T1" fmla="*/ 1302 h 1799"/>
                  <a:gd name="T2" fmla="*/ 1330 w 1353"/>
                  <a:gd name="T3" fmla="*/ 963 h 1799"/>
                  <a:gd name="T4" fmla="*/ 1311 w 1353"/>
                  <a:gd name="T5" fmla="*/ 1327 h 1799"/>
                  <a:gd name="T6" fmla="*/ 561 w 1353"/>
                  <a:gd name="T7" fmla="*/ 99 h 1799"/>
                  <a:gd name="T8" fmla="*/ 562 w 1353"/>
                  <a:gd name="T9" fmla="*/ 79 h 1799"/>
                  <a:gd name="T10" fmla="*/ 578 w 1353"/>
                  <a:gd name="T11" fmla="*/ 44 h 1799"/>
                  <a:gd name="T12" fmla="*/ 604 w 1353"/>
                  <a:gd name="T13" fmla="*/ 18 h 1799"/>
                  <a:gd name="T14" fmla="*/ 640 w 1353"/>
                  <a:gd name="T15" fmla="*/ 2 h 1799"/>
                  <a:gd name="T16" fmla="*/ 659 w 1353"/>
                  <a:gd name="T17" fmla="*/ 0 h 1799"/>
                  <a:gd name="T18" fmla="*/ 698 w 1353"/>
                  <a:gd name="T19" fmla="*/ 7 h 1799"/>
                  <a:gd name="T20" fmla="*/ 729 w 1353"/>
                  <a:gd name="T21" fmla="*/ 29 h 1799"/>
                  <a:gd name="T22" fmla="*/ 750 w 1353"/>
                  <a:gd name="T23" fmla="*/ 60 h 1799"/>
                  <a:gd name="T24" fmla="*/ 757 w 1353"/>
                  <a:gd name="T25" fmla="*/ 99 h 1799"/>
                  <a:gd name="T26" fmla="*/ 561 w 1353"/>
                  <a:gd name="T27" fmla="*/ 238 h 1799"/>
                  <a:gd name="T28" fmla="*/ 561 w 1353"/>
                  <a:gd name="T29" fmla="*/ 99 h 1799"/>
                  <a:gd name="T30" fmla="*/ 757 w 1353"/>
                  <a:gd name="T31" fmla="*/ 1631 h 1799"/>
                  <a:gd name="T32" fmla="*/ 759 w 1353"/>
                  <a:gd name="T33" fmla="*/ 1636 h 1799"/>
                  <a:gd name="T34" fmla="*/ 766 w 1353"/>
                  <a:gd name="T35" fmla="*/ 1650 h 1799"/>
                  <a:gd name="T36" fmla="*/ 780 w 1353"/>
                  <a:gd name="T37" fmla="*/ 1659 h 1799"/>
                  <a:gd name="T38" fmla="*/ 840 w 1353"/>
                  <a:gd name="T39" fmla="*/ 1659 h 1799"/>
                  <a:gd name="T40" fmla="*/ 856 w 1353"/>
                  <a:gd name="T41" fmla="*/ 1661 h 1799"/>
                  <a:gd name="T42" fmla="*/ 884 w 1353"/>
                  <a:gd name="T43" fmla="*/ 1673 h 1799"/>
                  <a:gd name="T44" fmla="*/ 907 w 1353"/>
                  <a:gd name="T45" fmla="*/ 1694 h 1799"/>
                  <a:gd name="T46" fmla="*/ 917 w 1353"/>
                  <a:gd name="T47" fmla="*/ 1722 h 1799"/>
                  <a:gd name="T48" fmla="*/ 919 w 1353"/>
                  <a:gd name="T49" fmla="*/ 1799 h 1799"/>
                  <a:gd name="T50" fmla="*/ 399 w 1353"/>
                  <a:gd name="T51" fmla="*/ 1738 h 1799"/>
                  <a:gd name="T52" fmla="*/ 401 w 1353"/>
                  <a:gd name="T53" fmla="*/ 1722 h 1799"/>
                  <a:gd name="T54" fmla="*/ 413 w 1353"/>
                  <a:gd name="T55" fmla="*/ 1694 h 1799"/>
                  <a:gd name="T56" fmla="*/ 434 w 1353"/>
                  <a:gd name="T57" fmla="*/ 1673 h 1799"/>
                  <a:gd name="T58" fmla="*/ 462 w 1353"/>
                  <a:gd name="T59" fmla="*/ 1661 h 1799"/>
                  <a:gd name="T60" fmla="*/ 532 w 1353"/>
                  <a:gd name="T61" fmla="*/ 1659 h 1799"/>
                  <a:gd name="T62" fmla="*/ 538 w 1353"/>
                  <a:gd name="T63" fmla="*/ 1659 h 1799"/>
                  <a:gd name="T64" fmla="*/ 553 w 1353"/>
                  <a:gd name="T65" fmla="*/ 1650 h 1799"/>
                  <a:gd name="T66" fmla="*/ 561 w 1353"/>
                  <a:gd name="T67" fmla="*/ 1636 h 1799"/>
                  <a:gd name="T68" fmla="*/ 561 w 1353"/>
                  <a:gd name="T69" fmla="*/ 745 h 1799"/>
                  <a:gd name="T70" fmla="*/ 757 w 1353"/>
                  <a:gd name="T71" fmla="*/ 735 h 1799"/>
                  <a:gd name="T72" fmla="*/ 132 w 1353"/>
                  <a:gd name="T73" fmla="*/ 1265 h 1799"/>
                  <a:gd name="T74" fmla="*/ 151 w 1353"/>
                  <a:gd name="T75" fmla="*/ 902 h 1799"/>
                  <a:gd name="T76" fmla="*/ 490 w 1353"/>
                  <a:gd name="T77" fmla="*/ 1285 h 1799"/>
                  <a:gd name="T78" fmla="*/ 23 w 1353"/>
                  <a:gd name="T79" fmla="*/ 338 h 1799"/>
                  <a:gd name="T80" fmla="*/ 1204 w 1353"/>
                  <a:gd name="T81" fmla="*/ 274 h 1799"/>
                  <a:gd name="T82" fmla="*/ 1223 w 1353"/>
                  <a:gd name="T83" fmla="*/ 640 h 1799"/>
                  <a:gd name="T84" fmla="*/ 42 w 1353"/>
                  <a:gd name="T85" fmla="*/ 703 h 1799"/>
                  <a:gd name="T86" fmla="*/ 23 w 1353"/>
                  <a:gd name="T87" fmla="*/ 33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53" h="1799">
                    <a:moveTo>
                      <a:pt x="1311" y="1327"/>
                    </a:moveTo>
                    <a:lnTo>
                      <a:pt x="828" y="1302"/>
                    </a:lnTo>
                    <a:lnTo>
                      <a:pt x="828" y="937"/>
                    </a:lnTo>
                    <a:lnTo>
                      <a:pt x="1330" y="963"/>
                    </a:lnTo>
                    <a:lnTo>
                      <a:pt x="1181" y="1137"/>
                    </a:lnTo>
                    <a:lnTo>
                      <a:pt x="1311" y="1327"/>
                    </a:lnTo>
                    <a:lnTo>
                      <a:pt x="1311" y="1327"/>
                    </a:lnTo>
                    <a:close/>
                    <a:moveTo>
                      <a:pt x="561" y="99"/>
                    </a:moveTo>
                    <a:lnTo>
                      <a:pt x="561" y="99"/>
                    </a:lnTo>
                    <a:lnTo>
                      <a:pt x="562" y="79"/>
                    </a:lnTo>
                    <a:lnTo>
                      <a:pt x="569" y="60"/>
                    </a:lnTo>
                    <a:lnTo>
                      <a:pt x="578" y="44"/>
                    </a:lnTo>
                    <a:lnTo>
                      <a:pt x="590" y="29"/>
                    </a:lnTo>
                    <a:lnTo>
                      <a:pt x="604" y="18"/>
                    </a:lnTo>
                    <a:lnTo>
                      <a:pt x="620" y="7"/>
                    </a:lnTo>
                    <a:lnTo>
                      <a:pt x="640" y="2"/>
                    </a:lnTo>
                    <a:lnTo>
                      <a:pt x="659" y="0"/>
                    </a:lnTo>
                    <a:lnTo>
                      <a:pt x="659" y="0"/>
                    </a:lnTo>
                    <a:lnTo>
                      <a:pt x="680" y="2"/>
                    </a:lnTo>
                    <a:lnTo>
                      <a:pt x="698" y="7"/>
                    </a:lnTo>
                    <a:lnTo>
                      <a:pt x="715" y="18"/>
                    </a:lnTo>
                    <a:lnTo>
                      <a:pt x="729" y="29"/>
                    </a:lnTo>
                    <a:lnTo>
                      <a:pt x="741" y="44"/>
                    </a:lnTo>
                    <a:lnTo>
                      <a:pt x="750" y="60"/>
                    </a:lnTo>
                    <a:lnTo>
                      <a:pt x="756" y="79"/>
                    </a:lnTo>
                    <a:lnTo>
                      <a:pt x="757" y="99"/>
                    </a:lnTo>
                    <a:lnTo>
                      <a:pt x="757" y="229"/>
                    </a:lnTo>
                    <a:lnTo>
                      <a:pt x="561" y="238"/>
                    </a:lnTo>
                    <a:lnTo>
                      <a:pt x="561" y="99"/>
                    </a:lnTo>
                    <a:lnTo>
                      <a:pt x="561" y="99"/>
                    </a:lnTo>
                    <a:close/>
                    <a:moveTo>
                      <a:pt x="757" y="735"/>
                    </a:moveTo>
                    <a:lnTo>
                      <a:pt x="757" y="1631"/>
                    </a:lnTo>
                    <a:lnTo>
                      <a:pt x="757" y="1631"/>
                    </a:lnTo>
                    <a:lnTo>
                      <a:pt x="759" y="1636"/>
                    </a:lnTo>
                    <a:lnTo>
                      <a:pt x="761" y="1641"/>
                    </a:lnTo>
                    <a:lnTo>
                      <a:pt x="766" y="1650"/>
                    </a:lnTo>
                    <a:lnTo>
                      <a:pt x="775" y="1657"/>
                    </a:lnTo>
                    <a:lnTo>
                      <a:pt x="780" y="1659"/>
                    </a:lnTo>
                    <a:lnTo>
                      <a:pt x="785" y="1659"/>
                    </a:lnTo>
                    <a:lnTo>
                      <a:pt x="840" y="1659"/>
                    </a:lnTo>
                    <a:lnTo>
                      <a:pt x="840" y="1659"/>
                    </a:lnTo>
                    <a:lnTo>
                      <a:pt x="856" y="1661"/>
                    </a:lnTo>
                    <a:lnTo>
                      <a:pt x="871" y="1666"/>
                    </a:lnTo>
                    <a:lnTo>
                      <a:pt x="884" y="1673"/>
                    </a:lnTo>
                    <a:lnTo>
                      <a:pt x="896" y="1682"/>
                    </a:lnTo>
                    <a:lnTo>
                      <a:pt x="907" y="1694"/>
                    </a:lnTo>
                    <a:lnTo>
                      <a:pt x="914" y="1708"/>
                    </a:lnTo>
                    <a:lnTo>
                      <a:pt x="917" y="1722"/>
                    </a:lnTo>
                    <a:lnTo>
                      <a:pt x="919" y="1738"/>
                    </a:lnTo>
                    <a:lnTo>
                      <a:pt x="919" y="1799"/>
                    </a:lnTo>
                    <a:lnTo>
                      <a:pt x="399" y="1799"/>
                    </a:lnTo>
                    <a:lnTo>
                      <a:pt x="399" y="1738"/>
                    </a:lnTo>
                    <a:lnTo>
                      <a:pt x="399" y="1738"/>
                    </a:lnTo>
                    <a:lnTo>
                      <a:pt x="401" y="1722"/>
                    </a:lnTo>
                    <a:lnTo>
                      <a:pt x="406" y="1708"/>
                    </a:lnTo>
                    <a:lnTo>
                      <a:pt x="413" y="1694"/>
                    </a:lnTo>
                    <a:lnTo>
                      <a:pt x="422" y="1682"/>
                    </a:lnTo>
                    <a:lnTo>
                      <a:pt x="434" y="1673"/>
                    </a:lnTo>
                    <a:lnTo>
                      <a:pt x="448" y="1666"/>
                    </a:lnTo>
                    <a:lnTo>
                      <a:pt x="462" y="1661"/>
                    </a:lnTo>
                    <a:lnTo>
                      <a:pt x="478" y="1659"/>
                    </a:lnTo>
                    <a:lnTo>
                      <a:pt x="532" y="1659"/>
                    </a:lnTo>
                    <a:lnTo>
                      <a:pt x="532" y="1659"/>
                    </a:lnTo>
                    <a:lnTo>
                      <a:pt x="538" y="1659"/>
                    </a:lnTo>
                    <a:lnTo>
                      <a:pt x="543" y="1657"/>
                    </a:lnTo>
                    <a:lnTo>
                      <a:pt x="553" y="1650"/>
                    </a:lnTo>
                    <a:lnTo>
                      <a:pt x="559" y="1641"/>
                    </a:lnTo>
                    <a:lnTo>
                      <a:pt x="561" y="1636"/>
                    </a:lnTo>
                    <a:lnTo>
                      <a:pt x="561" y="1631"/>
                    </a:lnTo>
                    <a:lnTo>
                      <a:pt x="561" y="745"/>
                    </a:lnTo>
                    <a:lnTo>
                      <a:pt x="757" y="735"/>
                    </a:lnTo>
                    <a:lnTo>
                      <a:pt x="757" y="735"/>
                    </a:lnTo>
                    <a:close/>
                    <a:moveTo>
                      <a:pt x="490" y="1285"/>
                    </a:moveTo>
                    <a:lnTo>
                      <a:pt x="132" y="1265"/>
                    </a:lnTo>
                    <a:lnTo>
                      <a:pt x="0" y="1076"/>
                    </a:lnTo>
                    <a:lnTo>
                      <a:pt x="151" y="902"/>
                    </a:lnTo>
                    <a:lnTo>
                      <a:pt x="490" y="919"/>
                    </a:lnTo>
                    <a:lnTo>
                      <a:pt x="490" y="1285"/>
                    </a:lnTo>
                    <a:lnTo>
                      <a:pt x="490" y="1285"/>
                    </a:lnTo>
                    <a:close/>
                    <a:moveTo>
                      <a:pt x="23" y="338"/>
                    </a:moveTo>
                    <a:lnTo>
                      <a:pt x="613" y="306"/>
                    </a:lnTo>
                    <a:lnTo>
                      <a:pt x="1204" y="274"/>
                    </a:lnTo>
                    <a:lnTo>
                      <a:pt x="1353" y="450"/>
                    </a:lnTo>
                    <a:lnTo>
                      <a:pt x="1223" y="640"/>
                    </a:lnTo>
                    <a:lnTo>
                      <a:pt x="633" y="672"/>
                    </a:lnTo>
                    <a:lnTo>
                      <a:pt x="42" y="703"/>
                    </a:lnTo>
                    <a:lnTo>
                      <a:pt x="174" y="512"/>
                    </a:lnTo>
                    <a:lnTo>
                      <a:pt x="23" y="338"/>
                    </a:lnTo>
                    <a:lnTo>
                      <a:pt x="23" y="338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447543" y="3003416"/>
              <a:ext cx="581330" cy="581331"/>
              <a:chOff x="11182172" y="1411060"/>
              <a:chExt cx="581330" cy="581331"/>
            </a:xfrm>
          </p:grpSpPr>
          <p:sp>
            <p:nvSpPr>
              <p:cNvPr id="16" name="Teardrop 15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30394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638209" y="3003416"/>
              <a:ext cx="581330" cy="581331"/>
              <a:chOff x="2867384" y="5386160"/>
              <a:chExt cx="581330" cy="581331"/>
            </a:xfrm>
          </p:grpSpPr>
          <p:sp>
            <p:nvSpPr>
              <p:cNvPr id="19" name="Teardrop 18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16200000">
            <a:off x="9700894" y="5302867"/>
            <a:ext cx="331456" cy="615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16200000">
            <a:off x="5840094" y="5304030"/>
            <a:ext cx="331456" cy="6153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 rot="14185882">
            <a:off x="7071994" y="4994044"/>
            <a:ext cx="331456" cy="615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 rot="13446116" flipH="1" flipV="1">
            <a:off x="4281169" y="1554100"/>
            <a:ext cx="331456" cy="6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65998" y="2768811"/>
            <a:ext cx="6501909" cy="89473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ko-KR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프로젝트 구간 소개</a:t>
            </a:r>
            <a:endParaRPr lang="en-US" altLang="ko-KR" sz="5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61084" y="3740338"/>
            <a:ext cx="5139989" cy="114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800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01</a:t>
            </a:r>
            <a:endParaRPr lang="en-US" altLang="ko-KR" sz="8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4661249" y="2187530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>
            <a:off x="1238393" y="2535893"/>
            <a:ext cx="279219" cy="5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1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3568700" y="359309"/>
            <a:ext cx="5054600" cy="710067"/>
            <a:chOff x="3568700" y="186058"/>
            <a:chExt cx="5054600" cy="710067"/>
          </a:xfrm>
        </p:grpSpPr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프로젝트 구간 소개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A62C81E2-5593-014C-D61C-99C41F135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8027" r="6654" b="4001"/>
          <a:stretch/>
        </p:blipFill>
        <p:spPr>
          <a:xfrm rot="5400000">
            <a:off x="1437661" y="864209"/>
            <a:ext cx="3378456" cy="512957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04C0186-4D78-9125-1A0B-73A88DD1B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323" y="1739772"/>
            <a:ext cx="4828302" cy="337845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EB60C15-94DC-A37D-E7BD-D319612D769E}"/>
              </a:ext>
            </a:extLst>
          </p:cNvPr>
          <p:cNvSpPr txBox="1"/>
          <p:nvPr/>
        </p:nvSpPr>
        <p:spPr>
          <a:xfrm>
            <a:off x="6561513" y="5457524"/>
            <a:ext cx="482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해당구역 위성사진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177C00-B29C-827D-B5D2-43A700095A27}"/>
              </a:ext>
            </a:extLst>
          </p:cNvPr>
          <p:cNvSpPr txBox="1"/>
          <p:nvPr/>
        </p:nvSpPr>
        <p:spPr>
          <a:xfrm>
            <a:off x="712738" y="5457524"/>
            <a:ext cx="482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해당구역 종합개선도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12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497880" y="3619657"/>
            <a:ext cx="7626002" cy="89473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ko-KR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구간 문제점 및 개선방안 </a:t>
            </a:r>
            <a:endParaRPr lang="en-US" altLang="ko-KR" sz="52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59133" y="4585683"/>
            <a:ext cx="5139989" cy="11430"/>
            <a:chOff x="5926470" y="6430886"/>
            <a:chExt cx="339061" cy="114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926470" y="6430886"/>
              <a:ext cx="339061" cy="0"/>
            </a:xfrm>
            <a:prstGeom prst="line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26470" y="6442316"/>
              <a:ext cx="339061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3"/>
          <p:cNvSpPr txBox="1">
            <a:spLocks noChangeArrowheads="1"/>
          </p:cNvSpPr>
          <p:nvPr/>
        </p:nvSpPr>
        <p:spPr bwMode="auto">
          <a:xfrm>
            <a:off x="1880084" y="2508698"/>
            <a:ext cx="1579638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8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02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4659133" y="2834143"/>
            <a:ext cx="2791112" cy="499912"/>
            <a:chOff x="4565999" y="1961663"/>
            <a:chExt cx="3245690" cy="581331"/>
          </a:xfrm>
        </p:grpSpPr>
        <p:grpSp>
          <p:nvGrpSpPr>
            <p:cNvPr id="96" name="Group 95"/>
            <p:cNvGrpSpPr/>
            <p:nvPr/>
          </p:nvGrpSpPr>
          <p:grpSpPr>
            <a:xfrm>
              <a:off x="7230359" y="1961663"/>
              <a:ext cx="581330" cy="581331"/>
              <a:chOff x="11182172" y="1411060"/>
              <a:chExt cx="581330" cy="581331"/>
            </a:xfrm>
          </p:grpSpPr>
          <p:sp>
            <p:nvSpPr>
              <p:cNvPr id="97" name="Teardrop 96"/>
              <p:cNvSpPr/>
              <p:nvPr/>
            </p:nvSpPr>
            <p:spPr>
              <a:xfrm rot="8100000">
                <a:off x="11182172" y="1411060"/>
                <a:ext cx="581330" cy="581331"/>
              </a:xfrm>
              <a:prstGeom prst="teardrop">
                <a:avLst/>
              </a:prstGeom>
              <a:solidFill>
                <a:srgbClr val="586875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A5762">
                        <a:lumMod val="70000"/>
                      </a:srgbClr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Freeform 97"/>
              <p:cNvSpPr>
                <a:spLocks noEditPoints="1"/>
              </p:cNvSpPr>
              <p:nvPr/>
            </p:nvSpPr>
            <p:spPr bwMode="auto">
              <a:xfrm>
                <a:off x="11301140" y="1556582"/>
                <a:ext cx="361501" cy="362710"/>
              </a:xfrm>
              <a:custGeom>
                <a:avLst/>
                <a:gdLst>
                  <a:gd name="T0" fmla="*/ 975 w 1794"/>
                  <a:gd name="T1" fmla="*/ 1515 h 1799"/>
                  <a:gd name="T2" fmla="*/ 1316 w 1794"/>
                  <a:gd name="T3" fmla="*/ 1364 h 1799"/>
                  <a:gd name="T4" fmla="*/ 1351 w 1794"/>
                  <a:gd name="T5" fmla="*/ 1313 h 1799"/>
                  <a:gd name="T6" fmla="*/ 1790 w 1794"/>
                  <a:gd name="T7" fmla="*/ 1399 h 1799"/>
                  <a:gd name="T8" fmla="*/ 1442 w 1794"/>
                  <a:gd name="T9" fmla="*/ 1434 h 1799"/>
                  <a:gd name="T10" fmla="*/ 1418 w 1794"/>
                  <a:gd name="T11" fmla="*/ 1608 h 1799"/>
                  <a:gd name="T12" fmla="*/ 1091 w 1794"/>
                  <a:gd name="T13" fmla="*/ 1754 h 1799"/>
                  <a:gd name="T14" fmla="*/ 1035 w 1794"/>
                  <a:gd name="T15" fmla="*/ 1799 h 1799"/>
                  <a:gd name="T16" fmla="*/ 631 w 1794"/>
                  <a:gd name="T17" fmla="*/ 1689 h 1799"/>
                  <a:gd name="T18" fmla="*/ 321 w 1794"/>
                  <a:gd name="T19" fmla="*/ 1125 h 1799"/>
                  <a:gd name="T20" fmla="*/ 383 w 1794"/>
                  <a:gd name="T21" fmla="*/ 1091 h 1799"/>
                  <a:gd name="T22" fmla="*/ 395 w 1794"/>
                  <a:gd name="T23" fmla="*/ 886 h 1799"/>
                  <a:gd name="T24" fmla="*/ 81 w 1794"/>
                  <a:gd name="T25" fmla="*/ 831 h 1799"/>
                  <a:gd name="T26" fmla="*/ 14 w 1794"/>
                  <a:gd name="T27" fmla="*/ 875 h 1799"/>
                  <a:gd name="T28" fmla="*/ 14 w 1794"/>
                  <a:gd name="T29" fmla="*/ 1079 h 1799"/>
                  <a:gd name="T30" fmla="*/ 343 w 1794"/>
                  <a:gd name="T31" fmla="*/ 1467 h 1799"/>
                  <a:gd name="T32" fmla="*/ 511 w 1794"/>
                  <a:gd name="T33" fmla="*/ 1228 h 1799"/>
                  <a:gd name="T34" fmla="*/ 752 w 1794"/>
                  <a:gd name="T35" fmla="*/ 1126 h 1799"/>
                  <a:gd name="T36" fmla="*/ 646 w 1794"/>
                  <a:gd name="T37" fmla="*/ 1383 h 1799"/>
                  <a:gd name="T38" fmla="*/ 458 w 1794"/>
                  <a:gd name="T39" fmla="*/ 1596 h 1799"/>
                  <a:gd name="T40" fmla="*/ 350 w 1794"/>
                  <a:gd name="T41" fmla="*/ 1589 h 1799"/>
                  <a:gd name="T42" fmla="*/ 330 w 1794"/>
                  <a:gd name="T43" fmla="*/ 1483 h 1799"/>
                  <a:gd name="T44" fmla="*/ 871 w 1794"/>
                  <a:gd name="T45" fmla="*/ 18 h 1799"/>
                  <a:gd name="T46" fmla="*/ 933 w 1794"/>
                  <a:gd name="T47" fmla="*/ 90 h 1799"/>
                  <a:gd name="T48" fmla="*/ 938 w 1794"/>
                  <a:gd name="T49" fmla="*/ 174 h 1799"/>
                  <a:gd name="T50" fmla="*/ 885 w 1794"/>
                  <a:gd name="T51" fmla="*/ 271 h 1799"/>
                  <a:gd name="T52" fmla="*/ 796 w 1794"/>
                  <a:gd name="T53" fmla="*/ 320 h 1799"/>
                  <a:gd name="T54" fmla="*/ 718 w 1794"/>
                  <a:gd name="T55" fmla="*/ 292 h 1799"/>
                  <a:gd name="T56" fmla="*/ 669 w 1794"/>
                  <a:gd name="T57" fmla="*/ 195 h 1799"/>
                  <a:gd name="T58" fmla="*/ 673 w 1794"/>
                  <a:gd name="T59" fmla="*/ 102 h 1799"/>
                  <a:gd name="T60" fmla="*/ 729 w 1794"/>
                  <a:gd name="T61" fmla="*/ 25 h 1799"/>
                  <a:gd name="T62" fmla="*/ 819 w 1794"/>
                  <a:gd name="T63" fmla="*/ 2 h 1799"/>
                  <a:gd name="T64" fmla="*/ 868 w 1794"/>
                  <a:gd name="T65" fmla="*/ 413 h 1799"/>
                  <a:gd name="T66" fmla="*/ 1052 w 1794"/>
                  <a:gd name="T67" fmla="*/ 582 h 1799"/>
                  <a:gd name="T68" fmla="*/ 1265 w 1794"/>
                  <a:gd name="T69" fmla="*/ 603 h 1799"/>
                  <a:gd name="T70" fmla="*/ 1325 w 1794"/>
                  <a:gd name="T71" fmla="*/ 643 h 1799"/>
                  <a:gd name="T72" fmla="*/ 1309 w 1794"/>
                  <a:gd name="T73" fmla="*/ 726 h 1799"/>
                  <a:gd name="T74" fmla="*/ 1116 w 1794"/>
                  <a:gd name="T75" fmla="*/ 754 h 1799"/>
                  <a:gd name="T76" fmla="*/ 973 w 1794"/>
                  <a:gd name="T77" fmla="*/ 719 h 1799"/>
                  <a:gd name="T78" fmla="*/ 841 w 1794"/>
                  <a:gd name="T79" fmla="*/ 861 h 1799"/>
                  <a:gd name="T80" fmla="*/ 1051 w 1794"/>
                  <a:gd name="T81" fmla="*/ 970 h 1799"/>
                  <a:gd name="T82" fmla="*/ 1182 w 1794"/>
                  <a:gd name="T83" fmla="*/ 1149 h 1799"/>
                  <a:gd name="T84" fmla="*/ 1238 w 1794"/>
                  <a:gd name="T85" fmla="*/ 1351 h 1799"/>
                  <a:gd name="T86" fmla="*/ 1158 w 1794"/>
                  <a:gd name="T87" fmla="*/ 1416 h 1799"/>
                  <a:gd name="T88" fmla="*/ 1077 w 1794"/>
                  <a:gd name="T89" fmla="*/ 1371 h 1799"/>
                  <a:gd name="T90" fmla="*/ 903 w 1794"/>
                  <a:gd name="T91" fmla="*/ 1121 h 1799"/>
                  <a:gd name="T92" fmla="*/ 509 w 1794"/>
                  <a:gd name="T93" fmla="*/ 975 h 1799"/>
                  <a:gd name="T94" fmla="*/ 448 w 1794"/>
                  <a:gd name="T95" fmla="*/ 893 h 1799"/>
                  <a:gd name="T96" fmla="*/ 409 w 1794"/>
                  <a:gd name="T97" fmla="*/ 552 h 1799"/>
                  <a:gd name="T98" fmla="*/ 360 w 1794"/>
                  <a:gd name="T99" fmla="*/ 638 h 1799"/>
                  <a:gd name="T100" fmla="*/ 314 w 1794"/>
                  <a:gd name="T101" fmla="*/ 786 h 1799"/>
                  <a:gd name="T102" fmla="*/ 230 w 1794"/>
                  <a:gd name="T103" fmla="*/ 782 h 1799"/>
                  <a:gd name="T104" fmla="*/ 209 w 1794"/>
                  <a:gd name="T105" fmla="*/ 673 h 1799"/>
                  <a:gd name="T106" fmla="*/ 283 w 1794"/>
                  <a:gd name="T107" fmla="*/ 459 h 1799"/>
                  <a:gd name="T108" fmla="*/ 543 w 1794"/>
                  <a:gd name="T109" fmla="*/ 329 h 1799"/>
                  <a:gd name="T110" fmla="*/ 687 w 1794"/>
                  <a:gd name="T111" fmla="*/ 348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94" h="1799">
                    <a:moveTo>
                      <a:pt x="671" y="1673"/>
                    </a:moveTo>
                    <a:lnTo>
                      <a:pt x="964" y="1673"/>
                    </a:lnTo>
                    <a:lnTo>
                      <a:pt x="964" y="1546"/>
                    </a:lnTo>
                    <a:lnTo>
                      <a:pt x="964" y="1546"/>
                    </a:lnTo>
                    <a:lnTo>
                      <a:pt x="966" y="1536"/>
                    </a:lnTo>
                    <a:lnTo>
                      <a:pt x="970" y="1525"/>
                    </a:lnTo>
                    <a:lnTo>
                      <a:pt x="975" y="1515"/>
                    </a:lnTo>
                    <a:lnTo>
                      <a:pt x="982" y="1506"/>
                    </a:lnTo>
                    <a:lnTo>
                      <a:pt x="989" y="1499"/>
                    </a:lnTo>
                    <a:lnTo>
                      <a:pt x="1000" y="1495"/>
                    </a:lnTo>
                    <a:lnTo>
                      <a:pt x="1010" y="1492"/>
                    </a:lnTo>
                    <a:lnTo>
                      <a:pt x="1021" y="1490"/>
                    </a:lnTo>
                    <a:lnTo>
                      <a:pt x="1316" y="1490"/>
                    </a:lnTo>
                    <a:lnTo>
                      <a:pt x="1316" y="1364"/>
                    </a:lnTo>
                    <a:lnTo>
                      <a:pt x="1316" y="1364"/>
                    </a:lnTo>
                    <a:lnTo>
                      <a:pt x="1318" y="1353"/>
                    </a:lnTo>
                    <a:lnTo>
                      <a:pt x="1321" y="1343"/>
                    </a:lnTo>
                    <a:lnTo>
                      <a:pt x="1326" y="1332"/>
                    </a:lnTo>
                    <a:lnTo>
                      <a:pt x="1333" y="1323"/>
                    </a:lnTo>
                    <a:lnTo>
                      <a:pt x="1340" y="1316"/>
                    </a:lnTo>
                    <a:lnTo>
                      <a:pt x="1351" y="1313"/>
                    </a:lnTo>
                    <a:lnTo>
                      <a:pt x="1361" y="1309"/>
                    </a:lnTo>
                    <a:lnTo>
                      <a:pt x="1372" y="1307"/>
                    </a:lnTo>
                    <a:lnTo>
                      <a:pt x="1794" y="1307"/>
                    </a:lnTo>
                    <a:lnTo>
                      <a:pt x="1794" y="1378"/>
                    </a:lnTo>
                    <a:lnTo>
                      <a:pt x="1794" y="1378"/>
                    </a:lnTo>
                    <a:lnTo>
                      <a:pt x="1792" y="1388"/>
                    </a:lnTo>
                    <a:lnTo>
                      <a:pt x="1790" y="1399"/>
                    </a:lnTo>
                    <a:lnTo>
                      <a:pt x="1785" y="1409"/>
                    </a:lnTo>
                    <a:lnTo>
                      <a:pt x="1778" y="1418"/>
                    </a:lnTo>
                    <a:lnTo>
                      <a:pt x="1769" y="1425"/>
                    </a:lnTo>
                    <a:lnTo>
                      <a:pt x="1760" y="1429"/>
                    </a:lnTo>
                    <a:lnTo>
                      <a:pt x="1748" y="1432"/>
                    </a:lnTo>
                    <a:lnTo>
                      <a:pt x="1737" y="1434"/>
                    </a:lnTo>
                    <a:lnTo>
                      <a:pt x="1442" y="1434"/>
                    </a:lnTo>
                    <a:lnTo>
                      <a:pt x="1442" y="1560"/>
                    </a:lnTo>
                    <a:lnTo>
                      <a:pt x="1442" y="1560"/>
                    </a:lnTo>
                    <a:lnTo>
                      <a:pt x="1442" y="1571"/>
                    </a:lnTo>
                    <a:lnTo>
                      <a:pt x="1439" y="1581"/>
                    </a:lnTo>
                    <a:lnTo>
                      <a:pt x="1434" y="1592"/>
                    </a:lnTo>
                    <a:lnTo>
                      <a:pt x="1426" y="1601"/>
                    </a:lnTo>
                    <a:lnTo>
                      <a:pt x="1418" y="1608"/>
                    </a:lnTo>
                    <a:lnTo>
                      <a:pt x="1409" y="1611"/>
                    </a:lnTo>
                    <a:lnTo>
                      <a:pt x="1398" y="1615"/>
                    </a:lnTo>
                    <a:lnTo>
                      <a:pt x="1386" y="1617"/>
                    </a:lnTo>
                    <a:lnTo>
                      <a:pt x="1091" y="1617"/>
                    </a:lnTo>
                    <a:lnTo>
                      <a:pt x="1091" y="1743"/>
                    </a:lnTo>
                    <a:lnTo>
                      <a:pt x="1091" y="1743"/>
                    </a:lnTo>
                    <a:lnTo>
                      <a:pt x="1091" y="1754"/>
                    </a:lnTo>
                    <a:lnTo>
                      <a:pt x="1087" y="1764"/>
                    </a:lnTo>
                    <a:lnTo>
                      <a:pt x="1082" y="1775"/>
                    </a:lnTo>
                    <a:lnTo>
                      <a:pt x="1075" y="1784"/>
                    </a:lnTo>
                    <a:lnTo>
                      <a:pt x="1066" y="1791"/>
                    </a:lnTo>
                    <a:lnTo>
                      <a:pt x="1058" y="1794"/>
                    </a:lnTo>
                    <a:lnTo>
                      <a:pt x="1047" y="1798"/>
                    </a:lnTo>
                    <a:lnTo>
                      <a:pt x="1035" y="1799"/>
                    </a:lnTo>
                    <a:lnTo>
                      <a:pt x="613" y="1799"/>
                    </a:lnTo>
                    <a:lnTo>
                      <a:pt x="613" y="1729"/>
                    </a:lnTo>
                    <a:lnTo>
                      <a:pt x="613" y="1729"/>
                    </a:lnTo>
                    <a:lnTo>
                      <a:pt x="615" y="1719"/>
                    </a:lnTo>
                    <a:lnTo>
                      <a:pt x="618" y="1708"/>
                    </a:lnTo>
                    <a:lnTo>
                      <a:pt x="624" y="1697"/>
                    </a:lnTo>
                    <a:lnTo>
                      <a:pt x="631" y="1689"/>
                    </a:lnTo>
                    <a:lnTo>
                      <a:pt x="639" y="1682"/>
                    </a:lnTo>
                    <a:lnTo>
                      <a:pt x="648" y="1678"/>
                    </a:lnTo>
                    <a:lnTo>
                      <a:pt x="659" y="1675"/>
                    </a:lnTo>
                    <a:lnTo>
                      <a:pt x="671" y="1673"/>
                    </a:lnTo>
                    <a:lnTo>
                      <a:pt x="671" y="1673"/>
                    </a:lnTo>
                    <a:close/>
                    <a:moveTo>
                      <a:pt x="56" y="1102"/>
                    </a:moveTo>
                    <a:lnTo>
                      <a:pt x="321" y="1125"/>
                    </a:lnTo>
                    <a:lnTo>
                      <a:pt x="321" y="1125"/>
                    </a:lnTo>
                    <a:lnTo>
                      <a:pt x="335" y="1125"/>
                    </a:lnTo>
                    <a:lnTo>
                      <a:pt x="348" y="1121"/>
                    </a:lnTo>
                    <a:lnTo>
                      <a:pt x="358" y="1116"/>
                    </a:lnTo>
                    <a:lnTo>
                      <a:pt x="369" y="1111"/>
                    </a:lnTo>
                    <a:lnTo>
                      <a:pt x="378" y="1102"/>
                    </a:lnTo>
                    <a:lnTo>
                      <a:pt x="383" y="1091"/>
                    </a:lnTo>
                    <a:lnTo>
                      <a:pt x="388" y="1079"/>
                    </a:lnTo>
                    <a:lnTo>
                      <a:pt x="390" y="1067"/>
                    </a:lnTo>
                    <a:lnTo>
                      <a:pt x="404" y="923"/>
                    </a:lnTo>
                    <a:lnTo>
                      <a:pt x="404" y="923"/>
                    </a:lnTo>
                    <a:lnTo>
                      <a:pt x="402" y="909"/>
                    </a:lnTo>
                    <a:lnTo>
                      <a:pt x="400" y="896"/>
                    </a:lnTo>
                    <a:lnTo>
                      <a:pt x="395" y="886"/>
                    </a:lnTo>
                    <a:lnTo>
                      <a:pt x="388" y="875"/>
                    </a:lnTo>
                    <a:lnTo>
                      <a:pt x="379" y="866"/>
                    </a:lnTo>
                    <a:lnTo>
                      <a:pt x="369" y="861"/>
                    </a:lnTo>
                    <a:lnTo>
                      <a:pt x="358" y="856"/>
                    </a:lnTo>
                    <a:lnTo>
                      <a:pt x="346" y="854"/>
                    </a:lnTo>
                    <a:lnTo>
                      <a:pt x="81" y="831"/>
                    </a:lnTo>
                    <a:lnTo>
                      <a:pt x="81" y="831"/>
                    </a:lnTo>
                    <a:lnTo>
                      <a:pt x="67" y="831"/>
                    </a:lnTo>
                    <a:lnTo>
                      <a:pt x="54" y="833"/>
                    </a:lnTo>
                    <a:lnTo>
                      <a:pt x="44" y="838"/>
                    </a:lnTo>
                    <a:lnTo>
                      <a:pt x="33" y="845"/>
                    </a:lnTo>
                    <a:lnTo>
                      <a:pt x="25" y="854"/>
                    </a:lnTo>
                    <a:lnTo>
                      <a:pt x="19" y="865"/>
                    </a:lnTo>
                    <a:lnTo>
                      <a:pt x="14" y="875"/>
                    </a:lnTo>
                    <a:lnTo>
                      <a:pt x="12" y="888"/>
                    </a:lnTo>
                    <a:lnTo>
                      <a:pt x="0" y="1033"/>
                    </a:lnTo>
                    <a:lnTo>
                      <a:pt x="0" y="1033"/>
                    </a:lnTo>
                    <a:lnTo>
                      <a:pt x="0" y="1046"/>
                    </a:lnTo>
                    <a:lnTo>
                      <a:pt x="2" y="1058"/>
                    </a:lnTo>
                    <a:lnTo>
                      <a:pt x="7" y="1069"/>
                    </a:lnTo>
                    <a:lnTo>
                      <a:pt x="14" y="1079"/>
                    </a:lnTo>
                    <a:lnTo>
                      <a:pt x="23" y="1088"/>
                    </a:lnTo>
                    <a:lnTo>
                      <a:pt x="33" y="1095"/>
                    </a:lnTo>
                    <a:lnTo>
                      <a:pt x="44" y="1100"/>
                    </a:lnTo>
                    <a:lnTo>
                      <a:pt x="56" y="1102"/>
                    </a:lnTo>
                    <a:lnTo>
                      <a:pt x="56" y="1102"/>
                    </a:lnTo>
                    <a:close/>
                    <a:moveTo>
                      <a:pt x="343" y="1467"/>
                    </a:moveTo>
                    <a:lnTo>
                      <a:pt x="343" y="1467"/>
                    </a:lnTo>
                    <a:lnTo>
                      <a:pt x="427" y="1369"/>
                    </a:lnTo>
                    <a:lnTo>
                      <a:pt x="457" y="1329"/>
                    </a:lnTo>
                    <a:lnTo>
                      <a:pt x="471" y="1311"/>
                    </a:lnTo>
                    <a:lnTo>
                      <a:pt x="481" y="1292"/>
                    </a:lnTo>
                    <a:lnTo>
                      <a:pt x="492" y="1272"/>
                    </a:lnTo>
                    <a:lnTo>
                      <a:pt x="502" y="1251"/>
                    </a:lnTo>
                    <a:lnTo>
                      <a:pt x="511" y="1228"/>
                    </a:lnTo>
                    <a:lnTo>
                      <a:pt x="520" y="1202"/>
                    </a:lnTo>
                    <a:lnTo>
                      <a:pt x="538" y="1142"/>
                    </a:lnTo>
                    <a:lnTo>
                      <a:pt x="557" y="1065"/>
                    </a:lnTo>
                    <a:lnTo>
                      <a:pt x="557" y="1065"/>
                    </a:lnTo>
                    <a:lnTo>
                      <a:pt x="733" y="1121"/>
                    </a:lnTo>
                    <a:lnTo>
                      <a:pt x="733" y="1121"/>
                    </a:lnTo>
                    <a:lnTo>
                      <a:pt x="752" y="1126"/>
                    </a:lnTo>
                    <a:lnTo>
                      <a:pt x="752" y="1126"/>
                    </a:lnTo>
                    <a:lnTo>
                      <a:pt x="722" y="1214"/>
                    </a:lnTo>
                    <a:lnTo>
                      <a:pt x="697" y="1281"/>
                    </a:lnTo>
                    <a:lnTo>
                      <a:pt x="685" y="1311"/>
                    </a:lnTo>
                    <a:lnTo>
                      <a:pt x="673" y="1337"/>
                    </a:lnTo>
                    <a:lnTo>
                      <a:pt x="659" y="1360"/>
                    </a:lnTo>
                    <a:lnTo>
                      <a:pt x="646" y="1383"/>
                    </a:lnTo>
                    <a:lnTo>
                      <a:pt x="632" y="1404"/>
                    </a:lnTo>
                    <a:lnTo>
                      <a:pt x="617" y="1425"/>
                    </a:lnTo>
                    <a:lnTo>
                      <a:pt x="578" y="1469"/>
                    </a:lnTo>
                    <a:lnTo>
                      <a:pt x="532" y="1520"/>
                    </a:lnTo>
                    <a:lnTo>
                      <a:pt x="473" y="1583"/>
                    </a:lnTo>
                    <a:lnTo>
                      <a:pt x="473" y="1583"/>
                    </a:lnTo>
                    <a:lnTo>
                      <a:pt x="458" y="1596"/>
                    </a:lnTo>
                    <a:lnTo>
                      <a:pt x="441" y="1606"/>
                    </a:lnTo>
                    <a:lnTo>
                      <a:pt x="425" y="1611"/>
                    </a:lnTo>
                    <a:lnTo>
                      <a:pt x="409" y="1611"/>
                    </a:lnTo>
                    <a:lnTo>
                      <a:pt x="392" y="1611"/>
                    </a:lnTo>
                    <a:lnTo>
                      <a:pt x="376" y="1606"/>
                    </a:lnTo>
                    <a:lnTo>
                      <a:pt x="362" y="1599"/>
                    </a:lnTo>
                    <a:lnTo>
                      <a:pt x="350" y="1589"/>
                    </a:lnTo>
                    <a:lnTo>
                      <a:pt x="337" y="1578"/>
                    </a:lnTo>
                    <a:lnTo>
                      <a:pt x="328" y="1564"/>
                    </a:lnTo>
                    <a:lnTo>
                      <a:pt x="323" y="1550"/>
                    </a:lnTo>
                    <a:lnTo>
                      <a:pt x="320" y="1534"/>
                    </a:lnTo>
                    <a:lnTo>
                      <a:pt x="320" y="1518"/>
                    </a:lnTo>
                    <a:lnTo>
                      <a:pt x="323" y="1501"/>
                    </a:lnTo>
                    <a:lnTo>
                      <a:pt x="330" y="1483"/>
                    </a:lnTo>
                    <a:lnTo>
                      <a:pt x="343" y="1467"/>
                    </a:lnTo>
                    <a:lnTo>
                      <a:pt x="343" y="1467"/>
                    </a:lnTo>
                    <a:close/>
                    <a:moveTo>
                      <a:pt x="833" y="4"/>
                    </a:moveTo>
                    <a:lnTo>
                      <a:pt x="833" y="4"/>
                    </a:lnTo>
                    <a:lnTo>
                      <a:pt x="847" y="7"/>
                    </a:lnTo>
                    <a:lnTo>
                      <a:pt x="859" y="13"/>
                    </a:lnTo>
                    <a:lnTo>
                      <a:pt x="871" y="18"/>
                    </a:lnTo>
                    <a:lnTo>
                      <a:pt x="884" y="27"/>
                    </a:lnTo>
                    <a:lnTo>
                      <a:pt x="894" y="34"/>
                    </a:lnTo>
                    <a:lnTo>
                      <a:pt x="903" y="44"/>
                    </a:lnTo>
                    <a:lnTo>
                      <a:pt x="912" y="55"/>
                    </a:lnTo>
                    <a:lnTo>
                      <a:pt x="921" y="65"/>
                    </a:lnTo>
                    <a:lnTo>
                      <a:pt x="926" y="78"/>
                    </a:lnTo>
                    <a:lnTo>
                      <a:pt x="933" y="90"/>
                    </a:lnTo>
                    <a:lnTo>
                      <a:pt x="936" y="102"/>
                    </a:lnTo>
                    <a:lnTo>
                      <a:pt x="940" y="116"/>
                    </a:lnTo>
                    <a:lnTo>
                      <a:pt x="942" y="130"/>
                    </a:lnTo>
                    <a:lnTo>
                      <a:pt x="942" y="144"/>
                    </a:lnTo>
                    <a:lnTo>
                      <a:pt x="940" y="160"/>
                    </a:lnTo>
                    <a:lnTo>
                      <a:pt x="938" y="174"/>
                    </a:lnTo>
                    <a:lnTo>
                      <a:pt x="938" y="174"/>
                    </a:lnTo>
                    <a:lnTo>
                      <a:pt x="935" y="188"/>
                    </a:lnTo>
                    <a:lnTo>
                      <a:pt x="929" y="204"/>
                    </a:lnTo>
                    <a:lnTo>
                      <a:pt x="922" y="218"/>
                    </a:lnTo>
                    <a:lnTo>
                      <a:pt x="915" y="232"/>
                    </a:lnTo>
                    <a:lnTo>
                      <a:pt x="906" y="245"/>
                    </a:lnTo>
                    <a:lnTo>
                      <a:pt x="896" y="259"/>
                    </a:lnTo>
                    <a:lnTo>
                      <a:pt x="885" y="271"/>
                    </a:lnTo>
                    <a:lnTo>
                      <a:pt x="875" y="281"/>
                    </a:lnTo>
                    <a:lnTo>
                      <a:pt x="863" y="292"/>
                    </a:lnTo>
                    <a:lnTo>
                      <a:pt x="850" y="301"/>
                    </a:lnTo>
                    <a:lnTo>
                      <a:pt x="836" y="308"/>
                    </a:lnTo>
                    <a:lnTo>
                      <a:pt x="822" y="313"/>
                    </a:lnTo>
                    <a:lnTo>
                      <a:pt x="810" y="318"/>
                    </a:lnTo>
                    <a:lnTo>
                      <a:pt x="796" y="320"/>
                    </a:lnTo>
                    <a:lnTo>
                      <a:pt x="782" y="320"/>
                    </a:lnTo>
                    <a:lnTo>
                      <a:pt x="768" y="318"/>
                    </a:lnTo>
                    <a:lnTo>
                      <a:pt x="768" y="318"/>
                    </a:lnTo>
                    <a:lnTo>
                      <a:pt x="754" y="315"/>
                    </a:lnTo>
                    <a:lnTo>
                      <a:pt x="741" y="308"/>
                    </a:lnTo>
                    <a:lnTo>
                      <a:pt x="729" y="301"/>
                    </a:lnTo>
                    <a:lnTo>
                      <a:pt x="718" y="292"/>
                    </a:lnTo>
                    <a:lnTo>
                      <a:pt x="708" y="280"/>
                    </a:lnTo>
                    <a:lnTo>
                      <a:pt x="699" y="269"/>
                    </a:lnTo>
                    <a:lnTo>
                      <a:pt x="690" y="255"/>
                    </a:lnTo>
                    <a:lnTo>
                      <a:pt x="683" y="241"/>
                    </a:lnTo>
                    <a:lnTo>
                      <a:pt x="678" y="227"/>
                    </a:lnTo>
                    <a:lnTo>
                      <a:pt x="673" y="211"/>
                    </a:lnTo>
                    <a:lnTo>
                      <a:pt x="669" y="195"/>
                    </a:lnTo>
                    <a:lnTo>
                      <a:pt x="666" y="180"/>
                    </a:lnTo>
                    <a:lnTo>
                      <a:pt x="666" y="164"/>
                    </a:lnTo>
                    <a:lnTo>
                      <a:pt x="666" y="148"/>
                    </a:lnTo>
                    <a:lnTo>
                      <a:pt x="666" y="132"/>
                    </a:lnTo>
                    <a:lnTo>
                      <a:pt x="669" y="116"/>
                    </a:lnTo>
                    <a:lnTo>
                      <a:pt x="669" y="116"/>
                    </a:lnTo>
                    <a:lnTo>
                      <a:pt x="673" y="102"/>
                    </a:lnTo>
                    <a:lnTo>
                      <a:pt x="678" y="88"/>
                    </a:lnTo>
                    <a:lnTo>
                      <a:pt x="683" y="76"/>
                    </a:lnTo>
                    <a:lnTo>
                      <a:pt x="690" y="64"/>
                    </a:lnTo>
                    <a:lnTo>
                      <a:pt x="699" y="53"/>
                    </a:lnTo>
                    <a:lnTo>
                      <a:pt x="708" y="43"/>
                    </a:lnTo>
                    <a:lnTo>
                      <a:pt x="718" y="34"/>
                    </a:lnTo>
                    <a:lnTo>
                      <a:pt x="729" y="25"/>
                    </a:lnTo>
                    <a:lnTo>
                      <a:pt x="741" y="18"/>
                    </a:lnTo>
                    <a:lnTo>
                      <a:pt x="752" y="13"/>
                    </a:lnTo>
                    <a:lnTo>
                      <a:pt x="766" y="7"/>
                    </a:lnTo>
                    <a:lnTo>
                      <a:pt x="778" y="4"/>
                    </a:lnTo>
                    <a:lnTo>
                      <a:pt x="792" y="2"/>
                    </a:lnTo>
                    <a:lnTo>
                      <a:pt x="805" y="0"/>
                    </a:lnTo>
                    <a:lnTo>
                      <a:pt x="819" y="2"/>
                    </a:lnTo>
                    <a:lnTo>
                      <a:pt x="833" y="4"/>
                    </a:lnTo>
                    <a:lnTo>
                      <a:pt x="833" y="4"/>
                    </a:lnTo>
                    <a:close/>
                    <a:moveTo>
                      <a:pt x="817" y="390"/>
                    </a:moveTo>
                    <a:lnTo>
                      <a:pt x="817" y="390"/>
                    </a:lnTo>
                    <a:lnTo>
                      <a:pt x="831" y="396"/>
                    </a:lnTo>
                    <a:lnTo>
                      <a:pt x="848" y="403"/>
                    </a:lnTo>
                    <a:lnTo>
                      <a:pt x="868" y="413"/>
                    </a:lnTo>
                    <a:lnTo>
                      <a:pt x="877" y="420"/>
                    </a:lnTo>
                    <a:lnTo>
                      <a:pt x="885" y="427"/>
                    </a:lnTo>
                    <a:lnTo>
                      <a:pt x="885" y="427"/>
                    </a:lnTo>
                    <a:lnTo>
                      <a:pt x="1000" y="538"/>
                    </a:lnTo>
                    <a:lnTo>
                      <a:pt x="1019" y="556"/>
                    </a:lnTo>
                    <a:lnTo>
                      <a:pt x="1036" y="570"/>
                    </a:lnTo>
                    <a:lnTo>
                      <a:pt x="1052" y="582"/>
                    </a:lnTo>
                    <a:lnTo>
                      <a:pt x="1068" y="591"/>
                    </a:lnTo>
                    <a:lnTo>
                      <a:pt x="1084" y="598"/>
                    </a:lnTo>
                    <a:lnTo>
                      <a:pt x="1101" y="601"/>
                    </a:lnTo>
                    <a:lnTo>
                      <a:pt x="1119" y="605"/>
                    </a:lnTo>
                    <a:lnTo>
                      <a:pt x="1140" y="606"/>
                    </a:lnTo>
                    <a:lnTo>
                      <a:pt x="1193" y="606"/>
                    </a:lnTo>
                    <a:lnTo>
                      <a:pt x="1265" y="603"/>
                    </a:lnTo>
                    <a:lnTo>
                      <a:pt x="1265" y="603"/>
                    </a:lnTo>
                    <a:lnTo>
                      <a:pt x="1279" y="605"/>
                    </a:lnTo>
                    <a:lnTo>
                      <a:pt x="1293" y="608"/>
                    </a:lnTo>
                    <a:lnTo>
                      <a:pt x="1303" y="614"/>
                    </a:lnTo>
                    <a:lnTo>
                      <a:pt x="1312" y="622"/>
                    </a:lnTo>
                    <a:lnTo>
                      <a:pt x="1319" y="633"/>
                    </a:lnTo>
                    <a:lnTo>
                      <a:pt x="1325" y="643"/>
                    </a:lnTo>
                    <a:lnTo>
                      <a:pt x="1326" y="656"/>
                    </a:lnTo>
                    <a:lnTo>
                      <a:pt x="1328" y="668"/>
                    </a:lnTo>
                    <a:lnTo>
                      <a:pt x="1328" y="682"/>
                    </a:lnTo>
                    <a:lnTo>
                      <a:pt x="1326" y="694"/>
                    </a:lnTo>
                    <a:lnTo>
                      <a:pt x="1321" y="705"/>
                    </a:lnTo>
                    <a:lnTo>
                      <a:pt x="1316" y="715"/>
                    </a:lnTo>
                    <a:lnTo>
                      <a:pt x="1309" y="726"/>
                    </a:lnTo>
                    <a:lnTo>
                      <a:pt x="1300" y="733"/>
                    </a:lnTo>
                    <a:lnTo>
                      <a:pt x="1288" y="738"/>
                    </a:lnTo>
                    <a:lnTo>
                      <a:pt x="1275" y="740"/>
                    </a:lnTo>
                    <a:lnTo>
                      <a:pt x="1275" y="740"/>
                    </a:lnTo>
                    <a:lnTo>
                      <a:pt x="1200" y="749"/>
                    </a:lnTo>
                    <a:lnTo>
                      <a:pt x="1140" y="754"/>
                    </a:lnTo>
                    <a:lnTo>
                      <a:pt x="1116" y="754"/>
                    </a:lnTo>
                    <a:lnTo>
                      <a:pt x="1093" y="754"/>
                    </a:lnTo>
                    <a:lnTo>
                      <a:pt x="1072" y="754"/>
                    </a:lnTo>
                    <a:lnTo>
                      <a:pt x="1051" y="751"/>
                    </a:lnTo>
                    <a:lnTo>
                      <a:pt x="1031" y="745"/>
                    </a:lnTo>
                    <a:lnTo>
                      <a:pt x="1012" y="738"/>
                    </a:lnTo>
                    <a:lnTo>
                      <a:pt x="994" y="729"/>
                    </a:lnTo>
                    <a:lnTo>
                      <a:pt x="973" y="719"/>
                    </a:lnTo>
                    <a:lnTo>
                      <a:pt x="952" y="703"/>
                    </a:lnTo>
                    <a:lnTo>
                      <a:pt x="929" y="687"/>
                    </a:lnTo>
                    <a:lnTo>
                      <a:pt x="875" y="642"/>
                    </a:lnTo>
                    <a:lnTo>
                      <a:pt x="840" y="838"/>
                    </a:lnTo>
                    <a:lnTo>
                      <a:pt x="840" y="838"/>
                    </a:lnTo>
                    <a:lnTo>
                      <a:pt x="838" y="851"/>
                    </a:lnTo>
                    <a:lnTo>
                      <a:pt x="841" y="861"/>
                    </a:lnTo>
                    <a:lnTo>
                      <a:pt x="848" y="870"/>
                    </a:lnTo>
                    <a:lnTo>
                      <a:pt x="857" y="877"/>
                    </a:lnTo>
                    <a:lnTo>
                      <a:pt x="857" y="877"/>
                    </a:lnTo>
                    <a:lnTo>
                      <a:pt x="935" y="910"/>
                    </a:lnTo>
                    <a:lnTo>
                      <a:pt x="998" y="940"/>
                    </a:lnTo>
                    <a:lnTo>
                      <a:pt x="1026" y="954"/>
                    </a:lnTo>
                    <a:lnTo>
                      <a:pt x="1051" y="970"/>
                    </a:lnTo>
                    <a:lnTo>
                      <a:pt x="1073" y="986"/>
                    </a:lnTo>
                    <a:lnTo>
                      <a:pt x="1094" y="1005"/>
                    </a:lnTo>
                    <a:lnTo>
                      <a:pt x="1114" y="1026"/>
                    </a:lnTo>
                    <a:lnTo>
                      <a:pt x="1131" y="1051"/>
                    </a:lnTo>
                    <a:lnTo>
                      <a:pt x="1149" y="1079"/>
                    </a:lnTo>
                    <a:lnTo>
                      <a:pt x="1166" y="1112"/>
                    </a:lnTo>
                    <a:lnTo>
                      <a:pt x="1182" y="1149"/>
                    </a:lnTo>
                    <a:lnTo>
                      <a:pt x="1200" y="1193"/>
                    </a:lnTo>
                    <a:lnTo>
                      <a:pt x="1217" y="1242"/>
                    </a:lnTo>
                    <a:lnTo>
                      <a:pt x="1235" y="1299"/>
                    </a:lnTo>
                    <a:lnTo>
                      <a:pt x="1235" y="1299"/>
                    </a:lnTo>
                    <a:lnTo>
                      <a:pt x="1240" y="1318"/>
                    </a:lnTo>
                    <a:lnTo>
                      <a:pt x="1242" y="1336"/>
                    </a:lnTo>
                    <a:lnTo>
                      <a:pt x="1238" y="1351"/>
                    </a:lnTo>
                    <a:lnTo>
                      <a:pt x="1233" y="1365"/>
                    </a:lnTo>
                    <a:lnTo>
                      <a:pt x="1224" y="1379"/>
                    </a:lnTo>
                    <a:lnTo>
                      <a:pt x="1214" y="1390"/>
                    </a:lnTo>
                    <a:lnTo>
                      <a:pt x="1202" y="1401"/>
                    </a:lnTo>
                    <a:lnTo>
                      <a:pt x="1188" y="1408"/>
                    </a:lnTo>
                    <a:lnTo>
                      <a:pt x="1173" y="1413"/>
                    </a:lnTo>
                    <a:lnTo>
                      <a:pt x="1158" y="1416"/>
                    </a:lnTo>
                    <a:lnTo>
                      <a:pt x="1142" y="1416"/>
                    </a:lnTo>
                    <a:lnTo>
                      <a:pt x="1128" y="1413"/>
                    </a:lnTo>
                    <a:lnTo>
                      <a:pt x="1112" y="1408"/>
                    </a:lnTo>
                    <a:lnTo>
                      <a:pt x="1100" y="1399"/>
                    </a:lnTo>
                    <a:lnTo>
                      <a:pt x="1087" y="1386"/>
                    </a:lnTo>
                    <a:lnTo>
                      <a:pt x="1077" y="1371"/>
                    </a:lnTo>
                    <a:lnTo>
                      <a:pt x="1077" y="1371"/>
                    </a:lnTo>
                    <a:lnTo>
                      <a:pt x="1049" y="1316"/>
                    </a:lnTo>
                    <a:lnTo>
                      <a:pt x="1022" y="1269"/>
                    </a:lnTo>
                    <a:lnTo>
                      <a:pt x="998" y="1230"/>
                    </a:lnTo>
                    <a:lnTo>
                      <a:pt x="975" y="1195"/>
                    </a:lnTo>
                    <a:lnTo>
                      <a:pt x="952" y="1167"/>
                    </a:lnTo>
                    <a:lnTo>
                      <a:pt x="928" y="1142"/>
                    </a:lnTo>
                    <a:lnTo>
                      <a:pt x="903" y="1121"/>
                    </a:lnTo>
                    <a:lnTo>
                      <a:pt x="877" y="1104"/>
                    </a:lnTo>
                    <a:lnTo>
                      <a:pt x="847" y="1090"/>
                    </a:lnTo>
                    <a:lnTo>
                      <a:pt x="815" y="1076"/>
                    </a:lnTo>
                    <a:lnTo>
                      <a:pt x="778" y="1061"/>
                    </a:lnTo>
                    <a:lnTo>
                      <a:pt x="738" y="1047"/>
                    </a:lnTo>
                    <a:lnTo>
                      <a:pt x="638" y="1018"/>
                    </a:lnTo>
                    <a:lnTo>
                      <a:pt x="509" y="975"/>
                    </a:lnTo>
                    <a:lnTo>
                      <a:pt x="509" y="975"/>
                    </a:lnTo>
                    <a:lnTo>
                      <a:pt x="494" y="965"/>
                    </a:lnTo>
                    <a:lnTo>
                      <a:pt x="480" y="953"/>
                    </a:lnTo>
                    <a:lnTo>
                      <a:pt x="467" y="940"/>
                    </a:lnTo>
                    <a:lnTo>
                      <a:pt x="458" y="924"/>
                    </a:lnTo>
                    <a:lnTo>
                      <a:pt x="453" y="909"/>
                    </a:lnTo>
                    <a:lnTo>
                      <a:pt x="448" y="893"/>
                    </a:lnTo>
                    <a:lnTo>
                      <a:pt x="446" y="874"/>
                    </a:lnTo>
                    <a:lnTo>
                      <a:pt x="444" y="856"/>
                    </a:lnTo>
                    <a:lnTo>
                      <a:pt x="506" y="517"/>
                    </a:lnTo>
                    <a:lnTo>
                      <a:pt x="506" y="517"/>
                    </a:lnTo>
                    <a:lnTo>
                      <a:pt x="458" y="533"/>
                    </a:lnTo>
                    <a:lnTo>
                      <a:pt x="423" y="545"/>
                    </a:lnTo>
                    <a:lnTo>
                      <a:pt x="409" y="552"/>
                    </a:lnTo>
                    <a:lnTo>
                      <a:pt x="399" y="561"/>
                    </a:lnTo>
                    <a:lnTo>
                      <a:pt x="388" y="570"/>
                    </a:lnTo>
                    <a:lnTo>
                      <a:pt x="381" y="578"/>
                    </a:lnTo>
                    <a:lnTo>
                      <a:pt x="374" y="591"/>
                    </a:lnTo>
                    <a:lnTo>
                      <a:pt x="369" y="605"/>
                    </a:lnTo>
                    <a:lnTo>
                      <a:pt x="365" y="621"/>
                    </a:lnTo>
                    <a:lnTo>
                      <a:pt x="360" y="638"/>
                    </a:lnTo>
                    <a:lnTo>
                      <a:pt x="351" y="686"/>
                    </a:lnTo>
                    <a:lnTo>
                      <a:pt x="341" y="747"/>
                    </a:lnTo>
                    <a:lnTo>
                      <a:pt x="341" y="747"/>
                    </a:lnTo>
                    <a:lnTo>
                      <a:pt x="337" y="759"/>
                    </a:lnTo>
                    <a:lnTo>
                      <a:pt x="332" y="770"/>
                    </a:lnTo>
                    <a:lnTo>
                      <a:pt x="323" y="779"/>
                    </a:lnTo>
                    <a:lnTo>
                      <a:pt x="314" y="786"/>
                    </a:lnTo>
                    <a:lnTo>
                      <a:pt x="302" y="791"/>
                    </a:lnTo>
                    <a:lnTo>
                      <a:pt x="290" y="794"/>
                    </a:lnTo>
                    <a:lnTo>
                      <a:pt x="278" y="796"/>
                    </a:lnTo>
                    <a:lnTo>
                      <a:pt x="265" y="794"/>
                    </a:lnTo>
                    <a:lnTo>
                      <a:pt x="253" y="793"/>
                    </a:lnTo>
                    <a:lnTo>
                      <a:pt x="241" y="787"/>
                    </a:lnTo>
                    <a:lnTo>
                      <a:pt x="230" y="782"/>
                    </a:lnTo>
                    <a:lnTo>
                      <a:pt x="221" y="773"/>
                    </a:lnTo>
                    <a:lnTo>
                      <a:pt x="213" y="763"/>
                    </a:lnTo>
                    <a:lnTo>
                      <a:pt x="207" y="752"/>
                    </a:lnTo>
                    <a:lnTo>
                      <a:pt x="204" y="738"/>
                    </a:lnTo>
                    <a:lnTo>
                      <a:pt x="204" y="722"/>
                    </a:lnTo>
                    <a:lnTo>
                      <a:pt x="204" y="722"/>
                    </a:lnTo>
                    <a:lnTo>
                      <a:pt x="209" y="673"/>
                    </a:lnTo>
                    <a:lnTo>
                      <a:pt x="216" y="629"/>
                    </a:lnTo>
                    <a:lnTo>
                      <a:pt x="223" y="591"/>
                    </a:lnTo>
                    <a:lnTo>
                      <a:pt x="232" y="557"/>
                    </a:lnTo>
                    <a:lnTo>
                      <a:pt x="241" y="527"/>
                    </a:lnTo>
                    <a:lnTo>
                      <a:pt x="253" y="501"/>
                    </a:lnTo>
                    <a:lnTo>
                      <a:pt x="267" y="478"/>
                    </a:lnTo>
                    <a:lnTo>
                      <a:pt x="283" y="459"/>
                    </a:lnTo>
                    <a:lnTo>
                      <a:pt x="302" y="440"/>
                    </a:lnTo>
                    <a:lnTo>
                      <a:pt x="325" y="424"/>
                    </a:lnTo>
                    <a:lnTo>
                      <a:pt x="351" y="408"/>
                    </a:lnTo>
                    <a:lnTo>
                      <a:pt x="381" y="394"/>
                    </a:lnTo>
                    <a:lnTo>
                      <a:pt x="415" y="378"/>
                    </a:lnTo>
                    <a:lnTo>
                      <a:pt x="451" y="364"/>
                    </a:lnTo>
                    <a:lnTo>
                      <a:pt x="543" y="329"/>
                    </a:lnTo>
                    <a:lnTo>
                      <a:pt x="543" y="329"/>
                    </a:lnTo>
                    <a:lnTo>
                      <a:pt x="559" y="325"/>
                    </a:lnTo>
                    <a:lnTo>
                      <a:pt x="578" y="325"/>
                    </a:lnTo>
                    <a:lnTo>
                      <a:pt x="599" y="327"/>
                    </a:lnTo>
                    <a:lnTo>
                      <a:pt x="620" y="331"/>
                    </a:lnTo>
                    <a:lnTo>
                      <a:pt x="660" y="339"/>
                    </a:lnTo>
                    <a:lnTo>
                      <a:pt x="687" y="348"/>
                    </a:lnTo>
                    <a:lnTo>
                      <a:pt x="768" y="491"/>
                    </a:lnTo>
                    <a:lnTo>
                      <a:pt x="817" y="390"/>
                    </a:lnTo>
                    <a:lnTo>
                      <a:pt x="817" y="390"/>
                    </a:lnTo>
                    <a:close/>
                  </a:path>
                </a:pathLst>
              </a:custGeom>
              <a:solidFill>
                <a:srgbClr val="30394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454119" y="1961663"/>
              <a:ext cx="581330" cy="581331"/>
              <a:chOff x="8654872" y="5386160"/>
              <a:chExt cx="581330" cy="581331"/>
            </a:xfrm>
          </p:grpSpPr>
          <p:sp>
            <p:nvSpPr>
              <p:cNvPr id="100" name="Teardrop 99"/>
              <p:cNvSpPr/>
              <p:nvPr/>
            </p:nvSpPr>
            <p:spPr>
              <a:xfrm rot="8100000">
                <a:off x="8654872" y="5386160"/>
                <a:ext cx="581330" cy="581331"/>
              </a:xfrm>
              <a:prstGeom prst="teardrop">
                <a:avLst/>
              </a:prstGeom>
              <a:solidFill>
                <a:srgbClr val="20A8B6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15587D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8774459" y="5580030"/>
                <a:ext cx="342156" cy="284123"/>
              </a:xfrm>
              <a:custGeom>
                <a:avLst/>
                <a:gdLst>
                  <a:gd name="T0" fmla="*/ 1518 w 1697"/>
                  <a:gd name="T1" fmla="*/ 799 h 1410"/>
                  <a:gd name="T2" fmla="*/ 1542 w 1697"/>
                  <a:gd name="T3" fmla="*/ 977 h 1410"/>
                  <a:gd name="T4" fmla="*/ 1484 w 1697"/>
                  <a:gd name="T5" fmla="*/ 1112 h 1410"/>
                  <a:gd name="T6" fmla="*/ 1351 w 1697"/>
                  <a:gd name="T7" fmla="*/ 1201 h 1410"/>
                  <a:gd name="T8" fmla="*/ 1274 w 1697"/>
                  <a:gd name="T9" fmla="*/ 1303 h 1410"/>
                  <a:gd name="T10" fmla="*/ 1161 w 1697"/>
                  <a:gd name="T11" fmla="*/ 1368 h 1410"/>
                  <a:gd name="T12" fmla="*/ 989 w 1697"/>
                  <a:gd name="T13" fmla="*/ 1395 h 1410"/>
                  <a:gd name="T14" fmla="*/ 1036 w 1697"/>
                  <a:gd name="T15" fmla="*/ 1323 h 1410"/>
                  <a:gd name="T16" fmla="*/ 1110 w 1697"/>
                  <a:gd name="T17" fmla="*/ 1295 h 1410"/>
                  <a:gd name="T18" fmla="*/ 989 w 1697"/>
                  <a:gd name="T19" fmla="*/ 1124 h 1410"/>
                  <a:gd name="T20" fmla="*/ 1172 w 1697"/>
                  <a:gd name="T21" fmla="*/ 1205 h 1410"/>
                  <a:gd name="T22" fmla="*/ 1261 w 1697"/>
                  <a:gd name="T23" fmla="*/ 1210 h 1410"/>
                  <a:gd name="T24" fmla="*/ 1114 w 1697"/>
                  <a:gd name="T25" fmla="*/ 1045 h 1410"/>
                  <a:gd name="T26" fmla="*/ 1133 w 1697"/>
                  <a:gd name="T27" fmla="*/ 978 h 1410"/>
                  <a:gd name="T28" fmla="*/ 1342 w 1697"/>
                  <a:gd name="T29" fmla="*/ 1115 h 1410"/>
                  <a:gd name="T30" fmla="*/ 1400 w 1697"/>
                  <a:gd name="T31" fmla="*/ 1056 h 1410"/>
                  <a:gd name="T32" fmla="*/ 1200 w 1697"/>
                  <a:gd name="T33" fmla="*/ 859 h 1410"/>
                  <a:gd name="T34" fmla="*/ 1267 w 1697"/>
                  <a:gd name="T35" fmla="*/ 836 h 1410"/>
                  <a:gd name="T36" fmla="*/ 1474 w 1697"/>
                  <a:gd name="T37" fmla="*/ 927 h 1410"/>
                  <a:gd name="T38" fmla="*/ 1008 w 1697"/>
                  <a:gd name="T39" fmla="*/ 444 h 1410"/>
                  <a:gd name="T40" fmla="*/ 1079 w 1697"/>
                  <a:gd name="T41" fmla="*/ 421 h 1410"/>
                  <a:gd name="T42" fmla="*/ 142 w 1697"/>
                  <a:gd name="T43" fmla="*/ 648 h 1410"/>
                  <a:gd name="T44" fmla="*/ 0 w 1697"/>
                  <a:gd name="T45" fmla="*/ 376 h 1410"/>
                  <a:gd name="T46" fmla="*/ 256 w 1697"/>
                  <a:gd name="T47" fmla="*/ 47 h 1410"/>
                  <a:gd name="T48" fmla="*/ 383 w 1697"/>
                  <a:gd name="T49" fmla="*/ 3 h 1410"/>
                  <a:gd name="T50" fmla="*/ 534 w 1697"/>
                  <a:gd name="T51" fmla="*/ 88 h 1410"/>
                  <a:gd name="T52" fmla="*/ 775 w 1697"/>
                  <a:gd name="T53" fmla="*/ 60 h 1410"/>
                  <a:gd name="T54" fmla="*/ 499 w 1697"/>
                  <a:gd name="T55" fmla="*/ 165 h 1410"/>
                  <a:gd name="T56" fmla="*/ 344 w 1697"/>
                  <a:gd name="T57" fmla="*/ 88 h 1410"/>
                  <a:gd name="T58" fmla="*/ 88 w 1697"/>
                  <a:gd name="T59" fmla="*/ 395 h 1410"/>
                  <a:gd name="T60" fmla="*/ 211 w 1697"/>
                  <a:gd name="T61" fmla="*/ 543 h 1410"/>
                  <a:gd name="T62" fmla="*/ 220 w 1697"/>
                  <a:gd name="T63" fmla="*/ 739 h 1410"/>
                  <a:gd name="T64" fmla="*/ 794 w 1697"/>
                  <a:gd name="T65" fmla="*/ 1165 h 1410"/>
                  <a:gd name="T66" fmla="*/ 755 w 1697"/>
                  <a:gd name="T67" fmla="*/ 1142 h 1410"/>
                  <a:gd name="T68" fmla="*/ 673 w 1697"/>
                  <a:gd name="T69" fmla="*/ 1045 h 1410"/>
                  <a:gd name="T70" fmla="*/ 581 w 1697"/>
                  <a:gd name="T71" fmla="*/ 1049 h 1410"/>
                  <a:gd name="T72" fmla="*/ 546 w 1697"/>
                  <a:gd name="T73" fmla="*/ 948 h 1410"/>
                  <a:gd name="T74" fmla="*/ 436 w 1697"/>
                  <a:gd name="T75" fmla="*/ 926 h 1410"/>
                  <a:gd name="T76" fmla="*/ 418 w 1697"/>
                  <a:gd name="T77" fmla="*/ 806 h 1410"/>
                  <a:gd name="T78" fmla="*/ 288 w 1697"/>
                  <a:gd name="T79" fmla="*/ 778 h 1410"/>
                  <a:gd name="T80" fmla="*/ 198 w 1697"/>
                  <a:gd name="T81" fmla="*/ 898 h 1410"/>
                  <a:gd name="T82" fmla="*/ 256 w 1697"/>
                  <a:gd name="T83" fmla="*/ 1006 h 1410"/>
                  <a:gd name="T84" fmla="*/ 339 w 1697"/>
                  <a:gd name="T85" fmla="*/ 1022 h 1410"/>
                  <a:gd name="T86" fmla="*/ 353 w 1697"/>
                  <a:gd name="T87" fmla="*/ 1173 h 1410"/>
                  <a:gd name="T88" fmla="*/ 502 w 1697"/>
                  <a:gd name="T89" fmla="*/ 1166 h 1410"/>
                  <a:gd name="T90" fmla="*/ 529 w 1697"/>
                  <a:gd name="T91" fmla="*/ 1245 h 1410"/>
                  <a:gd name="T92" fmla="*/ 676 w 1697"/>
                  <a:gd name="T93" fmla="*/ 1273 h 1410"/>
                  <a:gd name="T94" fmla="*/ 706 w 1697"/>
                  <a:gd name="T95" fmla="*/ 1305 h 1410"/>
                  <a:gd name="T96" fmla="*/ 798 w 1697"/>
                  <a:gd name="T97" fmla="*/ 1384 h 1410"/>
                  <a:gd name="T98" fmla="*/ 912 w 1697"/>
                  <a:gd name="T99" fmla="*/ 1321 h 1410"/>
                  <a:gd name="T100" fmla="*/ 889 w 1697"/>
                  <a:gd name="T101" fmla="*/ 1187 h 1410"/>
                  <a:gd name="T102" fmla="*/ 1528 w 1697"/>
                  <a:gd name="T103" fmla="*/ 653 h 1410"/>
                  <a:gd name="T104" fmla="*/ 1609 w 1697"/>
                  <a:gd name="T105" fmla="*/ 462 h 1410"/>
                  <a:gd name="T106" fmla="*/ 1669 w 1697"/>
                  <a:gd name="T107" fmla="*/ 255 h 1410"/>
                  <a:gd name="T108" fmla="*/ 1275 w 1697"/>
                  <a:gd name="T109" fmla="*/ 61 h 1410"/>
                  <a:gd name="T110" fmla="*/ 1012 w 1697"/>
                  <a:gd name="T111" fmla="*/ 63 h 1410"/>
                  <a:gd name="T112" fmla="*/ 492 w 1697"/>
                  <a:gd name="T113" fmla="*/ 365 h 1410"/>
                  <a:gd name="T114" fmla="*/ 529 w 1697"/>
                  <a:gd name="T115" fmla="*/ 499 h 1410"/>
                  <a:gd name="T116" fmla="*/ 899 w 1697"/>
                  <a:gd name="T117" fmla="*/ 328 h 1410"/>
                  <a:gd name="T118" fmla="*/ 1052 w 1697"/>
                  <a:gd name="T119" fmla="*/ 355 h 1410"/>
                  <a:gd name="T120" fmla="*/ 1177 w 1697"/>
                  <a:gd name="T121" fmla="*/ 377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97" h="1410">
                    <a:moveTo>
                      <a:pt x="1105" y="420"/>
                    </a:moveTo>
                    <a:lnTo>
                      <a:pt x="1105" y="420"/>
                    </a:lnTo>
                    <a:lnTo>
                      <a:pt x="1258" y="558"/>
                    </a:lnTo>
                    <a:lnTo>
                      <a:pt x="1333" y="627"/>
                    </a:lnTo>
                    <a:lnTo>
                      <a:pt x="1409" y="699"/>
                    </a:lnTo>
                    <a:lnTo>
                      <a:pt x="1409" y="699"/>
                    </a:lnTo>
                    <a:lnTo>
                      <a:pt x="1419" y="706"/>
                    </a:lnTo>
                    <a:lnTo>
                      <a:pt x="1430" y="715"/>
                    </a:lnTo>
                    <a:lnTo>
                      <a:pt x="1486" y="766"/>
                    </a:lnTo>
                    <a:lnTo>
                      <a:pt x="1518" y="799"/>
                    </a:lnTo>
                    <a:lnTo>
                      <a:pt x="1518" y="799"/>
                    </a:lnTo>
                    <a:lnTo>
                      <a:pt x="1532" y="815"/>
                    </a:lnTo>
                    <a:lnTo>
                      <a:pt x="1542" y="831"/>
                    </a:lnTo>
                    <a:lnTo>
                      <a:pt x="1551" y="847"/>
                    </a:lnTo>
                    <a:lnTo>
                      <a:pt x="1556" y="864"/>
                    </a:lnTo>
                    <a:lnTo>
                      <a:pt x="1562" y="880"/>
                    </a:lnTo>
                    <a:lnTo>
                      <a:pt x="1562" y="898"/>
                    </a:lnTo>
                    <a:lnTo>
                      <a:pt x="1562" y="913"/>
                    </a:lnTo>
                    <a:lnTo>
                      <a:pt x="1560" y="931"/>
                    </a:lnTo>
                    <a:lnTo>
                      <a:pt x="1556" y="947"/>
                    </a:lnTo>
                    <a:lnTo>
                      <a:pt x="1549" y="963"/>
                    </a:lnTo>
                    <a:lnTo>
                      <a:pt x="1542" y="977"/>
                    </a:lnTo>
                    <a:lnTo>
                      <a:pt x="1534" y="991"/>
                    </a:lnTo>
                    <a:lnTo>
                      <a:pt x="1521" y="1003"/>
                    </a:lnTo>
                    <a:lnTo>
                      <a:pt x="1509" y="1013"/>
                    </a:lnTo>
                    <a:lnTo>
                      <a:pt x="1497" y="1022"/>
                    </a:lnTo>
                    <a:lnTo>
                      <a:pt x="1481" y="1029"/>
                    </a:lnTo>
                    <a:lnTo>
                      <a:pt x="1481" y="1029"/>
                    </a:lnTo>
                    <a:lnTo>
                      <a:pt x="1486" y="1047"/>
                    </a:lnTo>
                    <a:lnTo>
                      <a:pt x="1490" y="1064"/>
                    </a:lnTo>
                    <a:lnTo>
                      <a:pt x="1490" y="1080"/>
                    </a:lnTo>
                    <a:lnTo>
                      <a:pt x="1488" y="1096"/>
                    </a:lnTo>
                    <a:lnTo>
                      <a:pt x="1484" y="1112"/>
                    </a:lnTo>
                    <a:lnTo>
                      <a:pt x="1479" y="1126"/>
                    </a:lnTo>
                    <a:lnTo>
                      <a:pt x="1472" y="1140"/>
                    </a:lnTo>
                    <a:lnTo>
                      <a:pt x="1463" y="1152"/>
                    </a:lnTo>
                    <a:lnTo>
                      <a:pt x="1453" y="1163"/>
                    </a:lnTo>
                    <a:lnTo>
                      <a:pt x="1442" y="1173"/>
                    </a:lnTo>
                    <a:lnTo>
                      <a:pt x="1428" y="1182"/>
                    </a:lnTo>
                    <a:lnTo>
                      <a:pt x="1414" y="1191"/>
                    </a:lnTo>
                    <a:lnTo>
                      <a:pt x="1400" y="1196"/>
                    </a:lnTo>
                    <a:lnTo>
                      <a:pt x="1384" y="1200"/>
                    </a:lnTo>
                    <a:lnTo>
                      <a:pt x="1368" y="1201"/>
                    </a:lnTo>
                    <a:lnTo>
                      <a:pt x="1351" y="1201"/>
                    </a:lnTo>
                    <a:lnTo>
                      <a:pt x="1351" y="1201"/>
                    </a:lnTo>
                    <a:lnTo>
                      <a:pt x="1349" y="1215"/>
                    </a:lnTo>
                    <a:lnTo>
                      <a:pt x="1346" y="1230"/>
                    </a:lnTo>
                    <a:lnTo>
                      <a:pt x="1340" y="1242"/>
                    </a:lnTo>
                    <a:lnTo>
                      <a:pt x="1333" y="1254"/>
                    </a:lnTo>
                    <a:lnTo>
                      <a:pt x="1326" y="1265"/>
                    </a:lnTo>
                    <a:lnTo>
                      <a:pt x="1318" y="1273"/>
                    </a:lnTo>
                    <a:lnTo>
                      <a:pt x="1307" y="1284"/>
                    </a:lnTo>
                    <a:lnTo>
                      <a:pt x="1296" y="1291"/>
                    </a:lnTo>
                    <a:lnTo>
                      <a:pt x="1286" y="1298"/>
                    </a:lnTo>
                    <a:lnTo>
                      <a:pt x="1274" y="1303"/>
                    </a:lnTo>
                    <a:lnTo>
                      <a:pt x="1261" y="1309"/>
                    </a:lnTo>
                    <a:lnTo>
                      <a:pt x="1249" y="1312"/>
                    </a:lnTo>
                    <a:lnTo>
                      <a:pt x="1235" y="1314"/>
                    </a:lnTo>
                    <a:lnTo>
                      <a:pt x="1221" y="1314"/>
                    </a:lnTo>
                    <a:lnTo>
                      <a:pt x="1207" y="1312"/>
                    </a:lnTo>
                    <a:lnTo>
                      <a:pt x="1193" y="1310"/>
                    </a:lnTo>
                    <a:lnTo>
                      <a:pt x="1193" y="1310"/>
                    </a:lnTo>
                    <a:lnTo>
                      <a:pt x="1188" y="1326"/>
                    </a:lnTo>
                    <a:lnTo>
                      <a:pt x="1180" y="1342"/>
                    </a:lnTo>
                    <a:lnTo>
                      <a:pt x="1172" y="1356"/>
                    </a:lnTo>
                    <a:lnTo>
                      <a:pt x="1161" y="1368"/>
                    </a:lnTo>
                    <a:lnTo>
                      <a:pt x="1149" y="1381"/>
                    </a:lnTo>
                    <a:lnTo>
                      <a:pt x="1137" y="1389"/>
                    </a:lnTo>
                    <a:lnTo>
                      <a:pt x="1123" y="1396"/>
                    </a:lnTo>
                    <a:lnTo>
                      <a:pt x="1107" y="1403"/>
                    </a:lnTo>
                    <a:lnTo>
                      <a:pt x="1091" y="1407"/>
                    </a:lnTo>
                    <a:lnTo>
                      <a:pt x="1075" y="1410"/>
                    </a:lnTo>
                    <a:lnTo>
                      <a:pt x="1058" y="1410"/>
                    </a:lnTo>
                    <a:lnTo>
                      <a:pt x="1040" y="1409"/>
                    </a:lnTo>
                    <a:lnTo>
                      <a:pt x="1022" y="1407"/>
                    </a:lnTo>
                    <a:lnTo>
                      <a:pt x="1005" y="1402"/>
                    </a:lnTo>
                    <a:lnTo>
                      <a:pt x="989" y="1395"/>
                    </a:lnTo>
                    <a:lnTo>
                      <a:pt x="971" y="1386"/>
                    </a:lnTo>
                    <a:lnTo>
                      <a:pt x="959" y="1377"/>
                    </a:lnTo>
                    <a:lnTo>
                      <a:pt x="959" y="1377"/>
                    </a:lnTo>
                    <a:lnTo>
                      <a:pt x="971" y="1360"/>
                    </a:lnTo>
                    <a:lnTo>
                      <a:pt x="980" y="1340"/>
                    </a:lnTo>
                    <a:lnTo>
                      <a:pt x="987" y="1321"/>
                    </a:lnTo>
                    <a:lnTo>
                      <a:pt x="993" y="1300"/>
                    </a:lnTo>
                    <a:lnTo>
                      <a:pt x="993" y="1300"/>
                    </a:lnTo>
                    <a:lnTo>
                      <a:pt x="1010" y="1310"/>
                    </a:lnTo>
                    <a:lnTo>
                      <a:pt x="1028" y="1319"/>
                    </a:lnTo>
                    <a:lnTo>
                      <a:pt x="1036" y="1323"/>
                    </a:lnTo>
                    <a:lnTo>
                      <a:pt x="1045" y="1324"/>
                    </a:lnTo>
                    <a:lnTo>
                      <a:pt x="1054" y="1326"/>
                    </a:lnTo>
                    <a:lnTo>
                      <a:pt x="1065" y="1326"/>
                    </a:lnTo>
                    <a:lnTo>
                      <a:pt x="1065" y="1326"/>
                    </a:lnTo>
                    <a:lnTo>
                      <a:pt x="1080" y="1323"/>
                    </a:lnTo>
                    <a:lnTo>
                      <a:pt x="1093" y="1317"/>
                    </a:lnTo>
                    <a:lnTo>
                      <a:pt x="1098" y="1312"/>
                    </a:lnTo>
                    <a:lnTo>
                      <a:pt x="1103" y="1307"/>
                    </a:lnTo>
                    <a:lnTo>
                      <a:pt x="1107" y="1302"/>
                    </a:lnTo>
                    <a:lnTo>
                      <a:pt x="1110" y="1295"/>
                    </a:lnTo>
                    <a:lnTo>
                      <a:pt x="1110" y="1295"/>
                    </a:lnTo>
                    <a:lnTo>
                      <a:pt x="1112" y="1280"/>
                    </a:lnTo>
                    <a:lnTo>
                      <a:pt x="1108" y="1263"/>
                    </a:lnTo>
                    <a:lnTo>
                      <a:pt x="1000" y="1175"/>
                    </a:lnTo>
                    <a:lnTo>
                      <a:pt x="1000" y="1175"/>
                    </a:lnTo>
                    <a:lnTo>
                      <a:pt x="994" y="1170"/>
                    </a:lnTo>
                    <a:lnTo>
                      <a:pt x="989" y="1163"/>
                    </a:lnTo>
                    <a:lnTo>
                      <a:pt x="985" y="1156"/>
                    </a:lnTo>
                    <a:lnTo>
                      <a:pt x="984" y="1147"/>
                    </a:lnTo>
                    <a:lnTo>
                      <a:pt x="984" y="1140"/>
                    </a:lnTo>
                    <a:lnTo>
                      <a:pt x="985" y="1131"/>
                    </a:lnTo>
                    <a:lnTo>
                      <a:pt x="989" y="1124"/>
                    </a:lnTo>
                    <a:lnTo>
                      <a:pt x="993" y="1117"/>
                    </a:lnTo>
                    <a:lnTo>
                      <a:pt x="993" y="1117"/>
                    </a:lnTo>
                    <a:lnTo>
                      <a:pt x="1000" y="1110"/>
                    </a:lnTo>
                    <a:lnTo>
                      <a:pt x="1007" y="1107"/>
                    </a:lnTo>
                    <a:lnTo>
                      <a:pt x="1014" y="1103"/>
                    </a:lnTo>
                    <a:lnTo>
                      <a:pt x="1021" y="1101"/>
                    </a:lnTo>
                    <a:lnTo>
                      <a:pt x="1029" y="1101"/>
                    </a:lnTo>
                    <a:lnTo>
                      <a:pt x="1036" y="1103"/>
                    </a:lnTo>
                    <a:lnTo>
                      <a:pt x="1045" y="1105"/>
                    </a:lnTo>
                    <a:lnTo>
                      <a:pt x="1052" y="1110"/>
                    </a:lnTo>
                    <a:lnTo>
                      <a:pt x="1172" y="1205"/>
                    </a:lnTo>
                    <a:lnTo>
                      <a:pt x="1172" y="1205"/>
                    </a:lnTo>
                    <a:lnTo>
                      <a:pt x="1182" y="1214"/>
                    </a:lnTo>
                    <a:lnTo>
                      <a:pt x="1193" y="1221"/>
                    </a:lnTo>
                    <a:lnTo>
                      <a:pt x="1205" y="1226"/>
                    </a:lnTo>
                    <a:lnTo>
                      <a:pt x="1216" y="1228"/>
                    </a:lnTo>
                    <a:lnTo>
                      <a:pt x="1224" y="1230"/>
                    </a:lnTo>
                    <a:lnTo>
                      <a:pt x="1235" y="1228"/>
                    </a:lnTo>
                    <a:lnTo>
                      <a:pt x="1245" y="1224"/>
                    </a:lnTo>
                    <a:lnTo>
                      <a:pt x="1254" y="1219"/>
                    </a:lnTo>
                    <a:lnTo>
                      <a:pt x="1254" y="1219"/>
                    </a:lnTo>
                    <a:lnTo>
                      <a:pt x="1261" y="1210"/>
                    </a:lnTo>
                    <a:lnTo>
                      <a:pt x="1267" y="1201"/>
                    </a:lnTo>
                    <a:lnTo>
                      <a:pt x="1267" y="1201"/>
                    </a:lnTo>
                    <a:lnTo>
                      <a:pt x="1268" y="1191"/>
                    </a:lnTo>
                    <a:lnTo>
                      <a:pt x="1270" y="1180"/>
                    </a:lnTo>
                    <a:lnTo>
                      <a:pt x="1270" y="1175"/>
                    </a:lnTo>
                    <a:lnTo>
                      <a:pt x="1268" y="1170"/>
                    </a:lnTo>
                    <a:lnTo>
                      <a:pt x="1265" y="1166"/>
                    </a:lnTo>
                    <a:lnTo>
                      <a:pt x="1261" y="1161"/>
                    </a:lnTo>
                    <a:lnTo>
                      <a:pt x="1119" y="1050"/>
                    </a:lnTo>
                    <a:lnTo>
                      <a:pt x="1119" y="1050"/>
                    </a:lnTo>
                    <a:lnTo>
                      <a:pt x="1114" y="1045"/>
                    </a:lnTo>
                    <a:lnTo>
                      <a:pt x="1108" y="1038"/>
                    </a:lnTo>
                    <a:lnTo>
                      <a:pt x="1105" y="1031"/>
                    </a:lnTo>
                    <a:lnTo>
                      <a:pt x="1103" y="1022"/>
                    </a:lnTo>
                    <a:lnTo>
                      <a:pt x="1103" y="1015"/>
                    </a:lnTo>
                    <a:lnTo>
                      <a:pt x="1105" y="1006"/>
                    </a:lnTo>
                    <a:lnTo>
                      <a:pt x="1108" y="999"/>
                    </a:lnTo>
                    <a:lnTo>
                      <a:pt x="1112" y="992"/>
                    </a:lnTo>
                    <a:lnTo>
                      <a:pt x="1112" y="992"/>
                    </a:lnTo>
                    <a:lnTo>
                      <a:pt x="1119" y="985"/>
                    </a:lnTo>
                    <a:lnTo>
                      <a:pt x="1126" y="982"/>
                    </a:lnTo>
                    <a:lnTo>
                      <a:pt x="1133" y="978"/>
                    </a:lnTo>
                    <a:lnTo>
                      <a:pt x="1140" y="977"/>
                    </a:lnTo>
                    <a:lnTo>
                      <a:pt x="1149" y="977"/>
                    </a:lnTo>
                    <a:lnTo>
                      <a:pt x="1156" y="977"/>
                    </a:lnTo>
                    <a:lnTo>
                      <a:pt x="1165" y="980"/>
                    </a:lnTo>
                    <a:lnTo>
                      <a:pt x="1172" y="985"/>
                    </a:lnTo>
                    <a:lnTo>
                      <a:pt x="1319" y="1101"/>
                    </a:lnTo>
                    <a:lnTo>
                      <a:pt x="1319" y="1101"/>
                    </a:lnTo>
                    <a:lnTo>
                      <a:pt x="1323" y="1103"/>
                    </a:lnTo>
                    <a:lnTo>
                      <a:pt x="1323" y="1103"/>
                    </a:lnTo>
                    <a:lnTo>
                      <a:pt x="1332" y="1110"/>
                    </a:lnTo>
                    <a:lnTo>
                      <a:pt x="1342" y="1115"/>
                    </a:lnTo>
                    <a:lnTo>
                      <a:pt x="1353" y="1117"/>
                    </a:lnTo>
                    <a:lnTo>
                      <a:pt x="1361" y="1119"/>
                    </a:lnTo>
                    <a:lnTo>
                      <a:pt x="1372" y="1117"/>
                    </a:lnTo>
                    <a:lnTo>
                      <a:pt x="1381" y="1114"/>
                    </a:lnTo>
                    <a:lnTo>
                      <a:pt x="1388" y="1108"/>
                    </a:lnTo>
                    <a:lnTo>
                      <a:pt x="1395" y="1103"/>
                    </a:lnTo>
                    <a:lnTo>
                      <a:pt x="1400" y="1094"/>
                    </a:lnTo>
                    <a:lnTo>
                      <a:pt x="1404" y="1085"/>
                    </a:lnTo>
                    <a:lnTo>
                      <a:pt x="1405" y="1077"/>
                    </a:lnTo>
                    <a:lnTo>
                      <a:pt x="1404" y="1066"/>
                    </a:lnTo>
                    <a:lnTo>
                      <a:pt x="1400" y="1056"/>
                    </a:lnTo>
                    <a:lnTo>
                      <a:pt x="1395" y="1043"/>
                    </a:lnTo>
                    <a:lnTo>
                      <a:pt x="1384" y="1033"/>
                    </a:lnTo>
                    <a:lnTo>
                      <a:pt x="1372" y="1020"/>
                    </a:lnTo>
                    <a:lnTo>
                      <a:pt x="1216" y="903"/>
                    </a:lnTo>
                    <a:lnTo>
                      <a:pt x="1216" y="903"/>
                    </a:lnTo>
                    <a:lnTo>
                      <a:pt x="1209" y="898"/>
                    </a:lnTo>
                    <a:lnTo>
                      <a:pt x="1205" y="890"/>
                    </a:lnTo>
                    <a:lnTo>
                      <a:pt x="1202" y="883"/>
                    </a:lnTo>
                    <a:lnTo>
                      <a:pt x="1200" y="875"/>
                    </a:lnTo>
                    <a:lnTo>
                      <a:pt x="1200" y="868"/>
                    </a:lnTo>
                    <a:lnTo>
                      <a:pt x="1200" y="859"/>
                    </a:lnTo>
                    <a:lnTo>
                      <a:pt x="1203" y="852"/>
                    </a:lnTo>
                    <a:lnTo>
                      <a:pt x="1207" y="845"/>
                    </a:lnTo>
                    <a:lnTo>
                      <a:pt x="1207" y="845"/>
                    </a:lnTo>
                    <a:lnTo>
                      <a:pt x="1214" y="838"/>
                    </a:lnTo>
                    <a:lnTo>
                      <a:pt x="1219" y="832"/>
                    </a:lnTo>
                    <a:lnTo>
                      <a:pt x="1228" y="829"/>
                    </a:lnTo>
                    <a:lnTo>
                      <a:pt x="1235" y="827"/>
                    </a:lnTo>
                    <a:lnTo>
                      <a:pt x="1244" y="827"/>
                    </a:lnTo>
                    <a:lnTo>
                      <a:pt x="1251" y="829"/>
                    </a:lnTo>
                    <a:lnTo>
                      <a:pt x="1260" y="831"/>
                    </a:lnTo>
                    <a:lnTo>
                      <a:pt x="1267" y="836"/>
                    </a:lnTo>
                    <a:lnTo>
                      <a:pt x="1421" y="952"/>
                    </a:lnTo>
                    <a:lnTo>
                      <a:pt x="1421" y="952"/>
                    </a:lnTo>
                    <a:lnTo>
                      <a:pt x="1428" y="955"/>
                    </a:lnTo>
                    <a:lnTo>
                      <a:pt x="1433" y="955"/>
                    </a:lnTo>
                    <a:lnTo>
                      <a:pt x="1441" y="955"/>
                    </a:lnTo>
                    <a:lnTo>
                      <a:pt x="1446" y="954"/>
                    </a:lnTo>
                    <a:lnTo>
                      <a:pt x="1453" y="950"/>
                    </a:lnTo>
                    <a:lnTo>
                      <a:pt x="1458" y="947"/>
                    </a:lnTo>
                    <a:lnTo>
                      <a:pt x="1469" y="936"/>
                    </a:lnTo>
                    <a:lnTo>
                      <a:pt x="1469" y="936"/>
                    </a:lnTo>
                    <a:lnTo>
                      <a:pt x="1474" y="927"/>
                    </a:lnTo>
                    <a:lnTo>
                      <a:pt x="1477" y="917"/>
                    </a:lnTo>
                    <a:lnTo>
                      <a:pt x="1479" y="908"/>
                    </a:lnTo>
                    <a:lnTo>
                      <a:pt x="1479" y="898"/>
                    </a:lnTo>
                    <a:lnTo>
                      <a:pt x="1476" y="887"/>
                    </a:lnTo>
                    <a:lnTo>
                      <a:pt x="1472" y="876"/>
                    </a:lnTo>
                    <a:lnTo>
                      <a:pt x="1467" y="868"/>
                    </a:lnTo>
                    <a:lnTo>
                      <a:pt x="1458" y="859"/>
                    </a:lnTo>
                    <a:lnTo>
                      <a:pt x="1426" y="825"/>
                    </a:lnTo>
                    <a:lnTo>
                      <a:pt x="1012" y="448"/>
                    </a:lnTo>
                    <a:lnTo>
                      <a:pt x="1012" y="448"/>
                    </a:lnTo>
                    <a:lnTo>
                      <a:pt x="1008" y="444"/>
                    </a:lnTo>
                    <a:lnTo>
                      <a:pt x="1008" y="441"/>
                    </a:lnTo>
                    <a:lnTo>
                      <a:pt x="1007" y="437"/>
                    </a:lnTo>
                    <a:lnTo>
                      <a:pt x="1008" y="432"/>
                    </a:lnTo>
                    <a:lnTo>
                      <a:pt x="1010" y="428"/>
                    </a:lnTo>
                    <a:lnTo>
                      <a:pt x="1014" y="427"/>
                    </a:lnTo>
                    <a:lnTo>
                      <a:pt x="1017" y="425"/>
                    </a:lnTo>
                    <a:lnTo>
                      <a:pt x="1022" y="425"/>
                    </a:lnTo>
                    <a:lnTo>
                      <a:pt x="1022" y="425"/>
                    </a:lnTo>
                    <a:lnTo>
                      <a:pt x="1042" y="425"/>
                    </a:lnTo>
                    <a:lnTo>
                      <a:pt x="1061" y="423"/>
                    </a:lnTo>
                    <a:lnTo>
                      <a:pt x="1079" y="421"/>
                    </a:lnTo>
                    <a:lnTo>
                      <a:pt x="1098" y="420"/>
                    </a:lnTo>
                    <a:lnTo>
                      <a:pt x="1098" y="420"/>
                    </a:lnTo>
                    <a:lnTo>
                      <a:pt x="1105" y="420"/>
                    </a:lnTo>
                    <a:lnTo>
                      <a:pt x="1105" y="420"/>
                    </a:lnTo>
                    <a:close/>
                    <a:moveTo>
                      <a:pt x="190" y="771"/>
                    </a:moveTo>
                    <a:lnTo>
                      <a:pt x="190" y="771"/>
                    </a:lnTo>
                    <a:lnTo>
                      <a:pt x="176" y="748"/>
                    </a:lnTo>
                    <a:lnTo>
                      <a:pt x="165" y="725"/>
                    </a:lnTo>
                    <a:lnTo>
                      <a:pt x="156" y="701"/>
                    </a:lnTo>
                    <a:lnTo>
                      <a:pt x="149" y="674"/>
                    </a:lnTo>
                    <a:lnTo>
                      <a:pt x="142" y="648"/>
                    </a:lnTo>
                    <a:lnTo>
                      <a:pt x="139" y="622"/>
                    </a:lnTo>
                    <a:lnTo>
                      <a:pt x="132" y="565"/>
                    </a:lnTo>
                    <a:lnTo>
                      <a:pt x="79" y="516"/>
                    </a:lnTo>
                    <a:lnTo>
                      <a:pt x="79" y="516"/>
                    </a:lnTo>
                    <a:lnTo>
                      <a:pt x="49" y="485"/>
                    </a:lnTo>
                    <a:lnTo>
                      <a:pt x="35" y="469"/>
                    </a:lnTo>
                    <a:lnTo>
                      <a:pt x="24" y="453"/>
                    </a:lnTo>
                    <a:lnTo>
                      <a:pt x="14" y="437"/>
                    </a:lnTo>
                    <a:lnTo>
                      <a:pt x="7" y="418"/>
                    </a:lnTo>
                    <a:lnTo>
                      <a:pt x="2" y="399"/>
                    </a:lnTo>
                    <a:lnTo>
                      <a:pt x="0" y="376"/>
                    </a:lnTo>
                    <a:lnTo>
                      <a:pt x="0" y="376"/>
                    </a:lnTo>
                    <a:lnTo>
                      <a:pt x="2" y="363"/>
                    </a:lnTo>
                    <a:lnTo>
                      <a:pt x="3" y="351"/>
                    </a:lnTo>
                    <a:lnTo>
                      <a:pt x="5" y="339"/>
                    </a:lnTo>
                    <a:lnTo>
                      <a:pt x="10" y="328"/>
                    </a:lnTo>
                    <a:lnTo>
                      <a:pt x="16" y="316"/>
                    </a:lnTo>
                    <a:lnTo>
                      <a:pt x="21" y="305"/>
                    </a:lnTo>
                    <a:lnTo>
                      <a:pt x="28" y="295"/>
                    </a:lnTo>
                    <a:lnTo>
                      <a:pt x="37" y="284"/>
                    </a:lnTo>
                    <a:lnTo>
                      <a:pt x="256" y="47"/>
                    </a:lnTo>
                    <a:lnTo>
                      <a:pt x="256" y="47"/>
                    </a:lnTo>
                    <a:lnTo>
                      <a:pt x="265" y="37"/>
                    </a:lnTo>
                    <a:lnTo>
                      <a:pt x="276" y="30"/>
                    </a:lnTo>
                    <a:lnTo>
                      <a:pt x="286" y="23"/>
                    </a:lnTo>
                    <a:lnTo>
                      <a:pt x="299" y="16"/>
                    </a:lnTo>
                    <a:lnTo>
                      <a:pt x="309" y="10"/>
                    </a:lnTo>
                    <a:lnTo>
                      <a:pt x="321" y="7"/>
                    </a:lnTo>
                    <a:lnTo>
                      <a:pt x="334" y="3"/>
                    </a:lnTo>
                    <a:lnTo>
                      <a:pt x="346" y="2"/>
                    </a:lnTo>
                    <a:lnTo>
                      <a:pt x="358" y="2"/>
                    </a:lnTo>
                    <a:lnTo>
                      <a:pt x="371" y="2"/>
                    </a:lnTo>
                    <a:lnTo>
                      <a:pt x="383" y="3"/>
                    </a:lnTo>
                    <a:lnTo>
                      <a:pt x="395" y="7"/>
                    </a:lnTo>
                    <a:lnTo>
                      <a:pt x="407" y="10"/>
                    </a:lnTo>
                    <a:lnTo>
                      <a:pt x="420" y="16"/>
                    </a:lnTo>
                    <a:lnTo>
                      <a:pt x="430" y="23"/>
                    </a:lnTo>
                    <a:lnTo>
                      <a:pt x="441" y="30"/>
                    </a:lnTo>
                    <a:lnTo>
                      <a:pt x="441" y="30"/>
                    </a:lnTo>
                    <a:lnTo>
                      <a:pt x="464" y="47"/>
                    </a:lnTo>
                    <a:lnTo>
                      <a:pt x="485" y="61"/>
                    </a:lnTo>
                    <a:lnTo>
                      <a:pt x="506" y="75"/>
                    </a:lnTo>
                    <a:lnTo>
                      <a:pt x="534" y="88"/>
                    </a:lnTo>
                    <a:lnTo>
                      <a:pt x="534" y="88"/>
                    </a:lnTo>
                    <a:lnTo>
                      <a:pt x="553" y="95"/>
                    </a:lnTo>
                    <a:lnTo>
                      <a:pt x="564" y="96"/>
                    </a:lnTo>
                    <a:lnTo>
                      <a:pt x="564" y="96"/>
                    </a:lnTo>
                    <a:lnTo>
                      <a:pt x="588" y="91"/>
                    </a:lnTo>
                    <a:lnTo>
                      <a:pt x="613" y="86"/>
                    </a:lnTo>
                    <a:lnTo>
                      <a:pt x="666" y="74"/>
                    </a:lnTo>
                    <a:lnTo>
                      <a:pt x="692" y="68"/>
                    </a:lnTo>
                    <a:lnTo>
                      <a:pt x="720" y="63"/>
                    </a:lnTo>
                    <a:lnTo>
                      <a:pt x="747" y="60"/>
                    </a:lnTo>
                    <a:lnTo>
                      <a:pt x="775" y="60"/>
                    </a:lnTo>
                    <a:lnTo>
                      <a:pt x="775" y="60"/>
                    </a:lnTo>
                    <a:lnTo>
                      <a:pt x="740" y="84"/>
                    </a:lnTo>
                    <a:lnTo>
                      <a:pt x="692" y="121"/>
                    </a:lnTo>
                    <a:lnTo>
                      <a:pt x="629" y="168"/>
                    </a:lnTo>
                    <a:lnTo>
                      <a:pt x="629" y="168"/>
                    </a:lnTo>
                    <a:lnTo>
                      <a:pt x="601" y="175"/>
                    </a:lnTo>
                    <a:lnTo>
                      <a:pt x="574" y="179"/>
                    </a:lnTo>
                    <a:lnTo>
                      <a:pt x="574" y="179"/>
                    </a:lnTo>
                    <a:lnTo>
                      <a:pt x="559" y="179"/>
                    </a:lnTo>
                    <a:lnTo>
                      <a:pt x="539" y="177"/>
                    </a:lnTo>
                    <a:lnTo>
                      <a:pt x="520" y="172"/>
                    </a:lnTo>
                    <a:lnTo>
                      <a:pt x="499" y="165"/>
                    </a:lnTo>
                    <a:lnTo>
                      <a:pt x="480" y="156"/>
                    </a:lnTo>
                    <a:lnTo>
                      <a:pt x="462" y="147"/>
                    </a:lnTo>
                    <a:lnTo>
                      <a:pt x="446" y="137"/>
                    </a:lnTo>
                    <a:lnTo>
                      <a:pt x="432" y="130"/>
                    </a:lnTo>
                    <a:lnTo>
                      <a:pt x="390" y="96"/>
                    </a:lnTo>
                    <a:lnTo>
                      <a:pt x="390" y="96"/>
                    </a:lnTo>
                    <a:lnTo>
                      <a:pt x="381" y="91"/>
                    </a:lnTo>
                    <a:lnTo>
                      <a:pt x="372" y="88"/>
                    </a:lnTo>
                    <a:lnTo>
                      <a:pt x="364" y="86"/>
                    </a:lnTo>
                    <a:lnTo>
                      <a:pt x="353" y="86"/>
                    </a:lnTo>
                    <a:lnTo>
                      <a:pt x="344" y="88"/>
                    </a:lnTo>
                    <a:lnTo>
                      <a:pt x="335" y="91"/>
                    </a:lnTo>
                    <a:lnTo>
                      <a:pt x="327" y="96"/>
                    </a:lnTo>
                    <a:lnTo>
                      <a:pt x="318" y="103"/>
                    </a:lnTo>
                    <a:lnTo>
                      <a:pt x="98" y="341"/>
                    </a:lnTo>
                    <a:lnTo>
                      <a:pt x="98" y="341"/>
                    </a:lnTo>
                    <a:lnTo>
                      <a:pt x="93" y="349"/>
                    </a:lnTo>
                    <a:lnTo>
                      <a:pt x="88" y="358"/>
                    </a:lnTo>
                    <a:lnTo>
                      <a:pt x="86" y="367"/>
                    </a:lnTo>
                    <a:lnTo>
                      <a:pt x="84" y="377"/>
                    </a:lnTo>
                    <a:lnTo>
                      <a:pt x="86" y="386"/>
                    </a:lnTo>
                    <a:lnTo>
                      <a:pt x="88" y="395"/>
                    </a:lnTo>
                    <a:lnTo>
                      <a:pt x="93" y="404"/>
                    </a:lnTo>
                    <a:lnTo>
                      <a:pt x="98" y="413"/>
                    </a:lnTo>
                    <a:lnTo>
                      <a:pt x="98" y="413"/>
                    </a:lnTo>
                    <a:lnTo>
                      <a:pt x="125" y="442"/>
                    </a:lnTo>
                    <a:lnTo>
                      <a:pt x="155" y="472"/>
                    </a:lnTo>
                    <a:lnTo>
                      <a:pt x="155" y="472"/>
                    </a:lnTo>
                    <a:lnTo>
                      <a:pt x="172" y="490"/>
                    </a:lnTo>
                    <a:lnTo>
                      <a:pt x="191" y="511"/>
                    </a:lnTo>
                    <a:lnTo>
                      <a:pt x="200" y="522"/>
                    </a:lnTo>
                    <a:lnTo>
                      <a:pt x="205" y="532"/>
                    </a:lnTo>
                    <a:lnTo>
                      <a:pt x="211" y="543"/>
                    </a:lnTo>
                    <a:lnTo>
                      <a:pt x="214" y="553"/>
                    </a:lnTo>
                    <a:lnTo>
                      <a:pt x="214" y="553"/>
                    </a:lnTo>
                    <a:lnTo>
                      <a:pt x="220" y="595"/>
                    </a:lnTo>
                    <a:lnTo>
                      <a:pt x="227" y="639"/>
                    </a:lnTo>
                    <a:lnTo>
                      <a:pt x="232" y="662"/>
                    </a:lnTo>
                    <a:lnTo>
                      <a:pt x="237" y="681"/>
                    </a:lnTo>
                    <a:lnTo>
                      <a:pt x="246" y="701"/>
                    </a:lnTo>
                    <a:lnTo>
                      <a:pt x="255" y="717"/>
                    </a:lnTo>
                    <a:lnTo>
                      <a:pt x="255" y="717"/>
                    </a:lnTo>
                    <a:lnTo>
                      <a:pt x="235" y="727"/>
                    </a:lnTo>
                    <a:lnTo>
                      <a:pt x="220" y="739"/>
                    </a:lnTo>
                    <a:lnTo>
                      <a:pt x="205" y="753"/>
                    </a:lnTo>
                    <a:lnTo>
                      <a:pt x="190" y="771"/>
                    </a:lnTo>
                    <a:lnTo>
                      <a:pt x="190" y="771"/>
                    </a:lnTo>
                    <a:close/>
                    <a:moveTo>
                      <a:pt x="889" y="1187"/>
                    </a:moveTo>
                    <a:lnTo>
                      <a:pt x="889" y="1187"/>
                    </a:lnTo>
                    <a:lnTo>
                      <a:pt x="875" y="1177"/>
                    </a:lnTo>
                    <a:lnTo>
                      <a:pt x="859" y="1170"/>
                    </a:lnTo>
                    <a:lnTo>
                      <a:pt x="843" y="1165"/>
                    </a:lnTo>
                    <a:lnTo>
                      <a:pt x="827" y="1161"/>
                    </a:lnTo>
                    <a:lnTo>
                      <a:pt x="810" y="1161"/>
                    </a:lnTo>
                    <a:lnTo>
                      <a:pt x="794" y="1165"/>
                    </a:lnTo>
                    <a:lnTo>
                      <a:pt x="778" y="1168"/>
                    </a:lnTo>
                    <a:lnTo>
                      <a:pt x="764" y="1177"/>
                    </a:lnTo>
                    <a:lnTo>
                      <a:pt x="764" y="1177"/>
                    </a:lnTo>
                    <a:lnTo>
                      <a:pt x="759" y="1177"/>
                    </a:lnTo>
                    <a:lnTo>
                      <a:pt x="755" y="1175"/>
                    </a:lnTo>
                    <a:lnTo>
                      <a:pt x="755" y="1175"/>
                    </a:lnTo>
                    <a:lnTo>
                      <a:pt x="754" y="1173"/>
                    </a:lnTo>
                    <a:lnTo>
                      <a:pt x="754" y="1168"/>
                    </a:lnTo>
                    <a:lnTo>
                      <a:pt x="754" y="1168"/>
                    </a:lnTo>
                    <a:lnTo>
                      <a:pt x="755" y="1156"/>
                    </a:lnTo>
                    <a:lnTo>
                      <a:pt x="755" y="1142"/>
                    </a:lnTo>
                    <a:lnTo>
                      <a:pt x="752" y="1128"/>
                    </a:lnTo>
                    <a:lnTo>
                      <a:pt x="748" y="1114"/>
                    </a:lnTo>
                    <a:lnTo>
                      <a:pt x="743" y="1101"/>
                    </a:lnTo>
                    <a:lnTo>
                      <a:pt x="736" y="1089"/>
                    </a:lnTo>
                    <a:lnTo>
                      <a:pt x="727" y="1077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18" y="1068"/>
                    </a:lnTo>
                    <a:lnTo>
                      <a:pt x="704" y="1057"/>
                    </a:lnTo>
                    <a:lnTo>
                      <a:pt x="689" y="1049"/>
                    </a:lnTo>
                    <a:lnTo>
                      <a:pt x="673" y="1045"/>
                    </a:lnTo>
                    <a:lnTo>
                      <a:pt x="655" y="1042"/>
                    </a:lnTo>
                    <a:lnTo>
                      <a:pt x="639" y="1042"/>
                    </a:lnTo>
                    <a:lnTo>
                      <a:pt x="624" y="1043"/>
                    </a:lnTo>
                    <a:lnTo>
                      <a:pt x="608" y="1049"/>
                    </a:lnTo>
                    <a:lnTo>
                      <a:pt x="592" y="1057"/>
                    </a:lnTo>
                    <a:lnTo>
                      <a:pt x="592" y="1057"/>
                    </a:lnTo>
                    <a:lnTo>
                      <a:pt x="588" y="1057"/>
                    </a:lnTo>
                    <a:lnTo>
                      <a:pt x="585" y="1056"/>
                    </a:lnTo>
                    <a:lnTo>
                      <a:pt x="585" y="1056"/>
                    </a:lnTo>
                    <a:lnTo>
                      <a:pt x="581" y="1054"/>
                    </a:lnTo>
                    <a:lnTo>
                      <a:pt x="581" y="1049"/>
                    </a:lnTo>
                    <a:lnTo>
                      <a:pt x="581" y="1049"/>
                    </a:lnTo>
                    <a:lnTo>
                      <a:pt x="583" y="1035"/>
                    </a:lnTo>
                    <a:lnTo>
                      <a:pt x="583" y="1022"/>
                    </a:lnTo>
                    <a:lnTo>
                      <a:pt x="581" y="1008"/>
                    </a:lnTo>
                    <a:lnTo>
                      <a:pt x="578" y="994"/>
                    </a:lnTo>
                    <a:lnTo>
                      <a:pt x="573" y="982"/>
                    </a:lnTo>
                    <a:lnTo>
                      <a:pt x="566" y="970"/>
                    </a:lnTo>
                    <a:lnTo>
                      <a:pt x="557" y="957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46" y="948"/>
                    </a:lnTo>
                    <a:lnTo>
                      <a:pt x="536" y="940"/>
                    </a:lnTo>
                    <a:lnTo>
                      <a:pt x="523" y="933"/>
                    </a:lnTo>
                    <a:lnTo>
                      <a:pt x="509" y="927"/>
                    </a:lnTo>
                    <a:lnTo>
                      <a:pt x="497" y="924"/>
                    </a:lnTo>
                    <a:lnTo>
                      <a:pt x="483" y="922"/>
                    </a:lnTo>
                    <a:lnTo>
                      <a:pt x="469" y="922"/>
                    </a:lnTo>
                    <a:lnTo>
                      <a:pt x="455" y="924"/>
                    </a:lnTo>
                    <a:lnTo>
                      <a:pt x="443" y="927"/>
                    </a:lnTo>
                    <a:lnTo>
                      <a:pt x="443" y="927"/>
                    </a:lnTo>
                    <a:lnTo>
                      <a:pt x="439" y="927"/>
                    </a:lnTo>
                    <a:lnTo>
                      <a:pt x="436" y="926"/>
                    </a:lnTo>
                    <a:lnTo>
                      <a:pt x="436" y="926"/>
                    </a:lnTo>
                    <a:lnTo>
                      <a:pt x="434" y="922"/>
                    </a:lnTo>
                    <a:lnTo>
                      <a:pt x="434" y="919"/>
                    </a:lnTo>
                    <a:lnTo>
                      <a:pt x="434" y="919"/>
                    </a:lnTo>
                    <a:lnTo>
                      <a:pt x="439" y="901"/>
                    </a:lnTo>
                    <a:lnTo>
                      <a:pt x="443" y="885"/>
                    </a:lnTo>
                    <a:lnTo>
                      <a:pt x="443" y="868"/>
                    </a:lnTo>
                    <a:lnTo>
                      <a:pt x="441" y="852"/>
                    </a:lnTo>
                    <a:lnTo>
                      <a:pt x="436" y="836"/>
                    </a:lnTo>
                    <a:lnTo>
                      <a:pt x="429" y="820"/>
                    </a:lnTo>
                    <a:lnTo>
                      <a:pt x="418" y="806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406" y="794"/>
                    </a:lnTo>
                    <a:lnTo>
                      <a:pt x="397" y="787"/>
                    </a:lnTo>
                    <a:lnTo>
                      <a:pt x="388" y="782"/>
                    </a:lnTo>
                    <a:lnTo>
                      <a:pt x="378" y="776"/>
                    </a:lnTo>
                    <a:lnTo>
                      <a:pt x="369" y="773"/>
                    </a:lnTo>
                    <a:lnTo>
                      <a:pt x="348" y="767"/>
                    </a:lnTo>
                    <a:lnTo>
                      <a:pt x="327" y="767"/>
                    </a:lnTo>
                    <a:lnTo>
                      <a:pt x="307" y="771"/>
                    </a:lnTo>
                    <a:lnTo>
                      <a:pt x="288" y="778"/>
                    </a:lnTo>
                    <a:lnTo>
                      <a:pt x="279" y="783"/>
                    </a:lnTo>
                    <a:lnTo>
                      <a:pt x="270" y="790"/>
                    </a:lnTo>
                    <a:lnTo>
                      <a:pt x="262" y="797"/>
                    </a:lnTo>
                    <a:lnTo>
                      <a:pt x="255" y="804"/>
                    </a:lnTo>
                    <a:lnTo>
                      <a:pt x="223" y="840"/>
                    </a:lnTo>
                    <a:lnTo>
                      <a:pt x="223" y="840"/>
                    </a:lnTo>
                    <a:lnTo>
                      <a:pt x="216" y="848"/>
                    </a:lnTo>
                    <a:lnTo>
                      <a:pt x="211" y="859"/>
                    </a:lnTo>
                    <a:lnTo>
                      <a:pt x="205" y="868"/>
                    </a:lnTo>
                    <a:lnTo>
                      <a:pt x="202" y="878"/>
                    </a:lnTo>
                    <a:lnTo>
                      <a:pt x="198" y="898"/>
                    </a:lnTo>
                    <a:lnTo>
                      <a:pt x="197" y="919"/>
                    </a:lnTo>
                    <a:lnTo>
                      <a:pt x="200" y="938"/>
                    </a:lnTo>
                    <a:lnTo>
                      <a:pt x="209" y="957"/>
                    </a:lnTo>
                    <a:lnTo>
                      <a:pt x="214" y="968"/>
                    </a:lnTo>
                    <a:lnTo>
                      <a:pt x="220" y="977"/>
                    </a:lnTo>
                    <a:lnTo>
                      <a:pt x="227" y="984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34" y="992"/>
                    </a:lnTo>
                    <a:lnTo>
                      <a:pt x="244" y="999"/>
                    </a:lnTo>
                    <a:lnTo>
                      <a:pt x="256" y="1006"/>
                    </a:lnTo>
                    <a:lnTo>
                      <a:pt x="269" y="1012"/>
                    </a:lnTo>
                    <a:lnTo>
                      <a:pt x="281" y="1015"/>
                    </a:lnTo>
                    <a:lnTo>
                      <a:pt x="293" y="1017"/>
                    </a:lnTo>
                    <a:lnTo>
                      <a:pt x="306" y="1017"/>
                    </a:lnTo>
                    <a:lnTo>
                      <a:pt x="318" y="1017"/>
                    </a:lnTo>
                    <a:lnTo>
                      <a:pt x="330" y="1015"/>
                    </a:lnTo>
                    <a:lnTo>
                      <a:pt x="330" y="1015"/>
                    </a:lnTo>
                    <a:lnTo>
                      <a:pt x="335" y="1015"/>
                    </a:lnTo>
                    <a:lnTo>
                      <a:pt x="339" y="1017"/>
                    </a:lnTo>
                    <a:lnTo>
                      <a:pt x="339" y="1017"/>
                    </a:lnTo>
                    <a:lnTo>
                      <a:pt x="339" y="1022"/>
                    </a:lnTo>
                    <a:lnTo>
                      <a:pt x="337" y="1026"/>
                    </a:lnTo>
                    <a:lnTo>
                      <a:pt x="337" y="1026"/>
                    </a:lnTo>
                    <a:lnTo>
                      <a:pt x="327" y="1043"/>
                    </a:lnTo>
                    <a:lnTo>
                      <a:pt x="320" y="1063"/>
                    </a:lnTo>
                    <a:lnTo>
                      <a:pt x="316" y="1082"/>
                    </a:lnTo>
                    <a:lnTo>
                      <a:pt x="316" y="1101"/>
                    </a:lnTo>
                    <a:lnTo>
                      <a:pt x="320" y="1121"/>
                    </a:lnTo>
                    <a:lnTo>
                      <a:pt x="327" y="1140"/>
                    </a:lnTo>
                    <a:lnTo>
                      <a:pt x="337" y="1158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53" y="1173"/>
                    </a:lnTo>
                    <a:lnTo>
                      <a:pt x="369" y="1184"/>
                    </a:lnTo>
                    <a:lnTo>
                      <a:pt x="388" y="1193"/>
                    </a:lnTo>
                    <a:lnTo>
                      <a:pt x="407" y="1198"/>
                    </a:lnTo>
                    <a:lnTo>
                      <a:pt x="427" y="1198"/>
                    </a:lnTo>
                    <a:lnTo>
                      <a:pt x="446" y="1196"/>
                    </a:lnTo>
                    <a:lnTo>
                      <a:pt x="465" y="1189"/>
                    </a:lnTo>
                    <a:lnTo>
                      <a:pt x="483" y="1180"/>
                    </a:lnTo>
                    <a:lnTo>
                      <a:pt x="499" y="1168"/>
                    </a:lnTo>
                    <a:lnTo>
                      <a:pt x="499" y="1168"/>
                    </a:lnTo>
                    <a:lnTo>
                      <a:pt x="502" y="1166"/>
                    </a:lnTo>
                    <a:lnTo>
                      <a:pt x="506" y="1166"/>
                    </a:lnTo>
                    <a:lnTo>
                      <a:pt x="506" y="1166"/>
                    </a:lnTo>
                    <a:lnTo>
                      <a:pt x="509" y="1170"/>
                    </a:lnTo>
                    <a:lnTo>
                      <a:pt x="509" y="1173"/>
                    </a:lnTo>
                    <a:lnTo>
                      <a:pt x="509" y="1173"/>
                    </a:lnTo>
                    <a:lnTo>
                      <a:pt x="509" y="1186"/>
                    </a:lnTo>
                    <a:lnTo>
                      <a:pt x="511" y="1198"/>
                    </a:lnTo>
                    <a:lnTo>
                      <a:pt x="513" y="1212"/>
                    </a:lnTo>
                    <a:lnTo>
                      <a:pt x="516" y="1223"/>
                    </a:lnTo>
                    <a:lnTo>
                      <a:pt x="522" y="1235"/>
                    </a:lnTo>
                    <a:lnTo>
                      <a:pt x="529" y="1245"/>
                    </a:lnTo>
                    <a:lnTo>
                      <a:pt x="537" y="125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46" y="1266"/>
                    </a:lnTo>
                    <a:lnTo>
                      <a:pt x="564" y="1277"/>
                    </a:lnTo>
                    <a:lnTo>
                      <a:pt x="581" y="1286"/>
                    </a:lnTo>
                    <a:lnTo>
                      <a:pt x="601" y="1291"/>
                    </a:lnTo>
                    <a:lnTo>
                      <a:pt x="620" y="1291"/>
                    </a:lnTo>
                    <a:lnTo>
                      <a:pt x="639" y="1289"/>
                    </a:lnTo>
                    <a:lnTo>
                      <a:pt x="659" y="1282"/>
                    </a:lnTo>
                    <a:lnTo>
                      <a:pt x="676" y="1273"/>
                    </a:lnTo>
                    <a:lnTo>
                      <a:pt x="692" y="1261"/>
                    </a:lnTo>
                    <a:lnTo>
                      <a:pt x="692" y="1261"/>
                    </a:lnTo>
                    <a:lnTo>
                      <a:pt x="696" y="1259"/>
                    </a:lnTo>
                    <a:lnTo>
                      <a:pt x="699" y="1259"/>
                    </a:lnTo>
                    <a:lnTo>
                      <a:pt x="699" y="1259"/>
                    </a:lnTo>
                    <a:lnTo>
                      <a:pt x="703" y="1263"/>
                    </a:lnTo>
                    <a:lnTo>
                      <a:pt x="704" y="1266"/>
                    </a:lnTo>
                    <a:lnTo>
                      <a:pt x="704" y="1266"/>
                    </a:lnTo>
                    <a:lnTo>
                      <a:pt x="703" y="1279"/>
                    </a:lnTo>
                    <a:lnTo>
                      <a:pt x="704" y="1291"/>
                    </a:lnTo>
                    <a:lnTo>
                      <a:pt x="706" y="1305"/>
                    </a:lnTo>
                    <a:lnTo>
                      <a:pt x="711" y="1316"/>
                    </a:lnTo>
                    <a:lnTo>
                      <a:pt x="717" y="1328"/>
                    </a:lnTo>
                    <a:lnTo>
                      <a:pt x="722" y="1338"/>
                    </a:lnTo>
                    <a:lnTo>
                      <a:pt x="731" y="1349"/>
                    </a:lnTo>
                    <a:lnTo>
                      <a:pt x="741" y="1360"/>
                    </a:lnTo>
                    <a:lnTo>
                      <a:pt x="741" y="1360"/>
                    </a:lnTo>
                    <a:lnTo>
                      <a:pt x="748" y="1365"/>
                    </a:lnTo>
                    <a:lnTo>
                      <a:pt x="759" y="1372"/>
                    </a:lnTo>
                    <a:lnTo>
                      <a:pt x="768" y="1375"/>
                    </a:lnTo>
                    <a:lnTo>
                      <a:pt x="778" y="1379"/>
                    </a:lnTo>
                    <a:lnTo>
                      <a:pt x="798" y="1384"/>
                    </a:lnTo>
                    <a:lnTo>
                      <a:pt x="819" y="1384"/>
                    </a:lnTo>
                    <a:lnTo>
                      <a:pt x="840" y="1381"/>
                    </a:lnTo>
                    <a:lnTo>
                      <a:pt x="859" y="1374"/>
                    </a:lnTo>
                    <a:lnTo>
                      <a:pt x="868" y="1368"/>
                    </a:lnTo>
                    <a:lnTo>
                      <a:pt x="877" y="1363"/>
                    </a:lnTo>
                    <a:lnTo>
                      <a:pt x="884" y="1356"/>
                    </a:lnTo>
                    <a:lnTo>
                      <a:pt x="892" y="1347"/>
                    </a:lnTo>
                    <a:lnTo>
                      <a:pt x="899" y="1338"/>
                    </a:lnTo>
                    <a:lnTo>
                      <a:pt x="899" y="1338"/>
                    </a:lnTo>
                    <a:lnTo>
                      <a:pt x="906" y="1330"/>
                    </a:lnTo>
                    <a:lnTo>
                      <a:pt x="912" y="1321"/>
                    </a:lnTo>
                    <a:lnTo>
                      <a:pt x="917" y="1310"/>
                    </a:lnTo>
                    <a:lnTo>
                      <a:pt x="920" y="1302"/>
                    </a:lnTo>
                    <a:lnTo>
                      <a:pt x="926" y="1280"/>
                    </a:lnTo>
                    <a:lnTo>
                      <a:pt x="926" y="1261"/>
                    </a:lnTo>
                    <a:lnTo>
                      <a:pt x="922" y="1240"/>
                    </a:lnTo>
                    <a:lnTo>
                      <a:pt x="915" y="1221"/>
                    </a:lnTo>
                    <a:lnTo>
                      <a:pt x="910" y="1212"/>
                    </a:lnTo>
                    <a:lnTo>
                      <a:pt x="903" y="1203"/>
                    </a:lnTo>
                    <a:lnTo>
                      <a:pt x="896" y="1194"/>
                    </a:lnTo>
                    <a:lnTo>
                      <a:pt x="889" y="1187"/>
                    </a:lnTo>
                    <a:lnTo>
                      <a:pt x="889" y="1187"/>
                    </a:lnTo>
                    <a:close/>
                    <a:moveTo>
                      <a:pt x="1177" y="377"/>
                    </a:moveTo>
                    <a:lnTo>
                      <a:pt x="1177" y="377"/>
                    </a:lnTo>
                    <a:lnTo>
                      <a:pt x="1458" y="648"/>
                    </a:lnTo>
                    <a:lnTo>
                      <a:pt x="1458" y="648"/>
                    </a:lnTo>
                    <a:lnTo>
                      <a:pt x="1469" y="655"/>
                    </a:lnTo>
                    <a:lnTo>
                      <a:pt x="1479" y="660"/>
                    </a:lnTo>
                    <a:lnTo>
                      <a:pt x="1491" y="664"/>
                    </a:lnTo>
                    <a:lnTo>
                      <a:pt x="1506" y="662"/>
                    </a:lnTo>
                    <a:lnTo>
                      <a:pt x="1506" y="662"/>
                    </a:lnTo>
                    <a:lnTo>
                      <a:pt x="1518" y="659"/>
                    </a:lnTo>
                    <a:lnTo>
                      <a:pt x="1528" y="653"/>
                    </a:lnTo>
                    <a:lnTo>
                      <a:pt x="1539" y="645"/>
                    </a:lnTo>
                    <a:lnTo>
                      <a:pt x="1546" y="634"/>
                    </a:lnTo>
                    <a:lnTo>
                      <a:pt x="1546" y="634"/>
                    </a:lnTo>
                    <a:lnTo>
                      <a:pt x="1562" y="604"/>
                    </a:lnTo>
                    <a:lnTo>
                      <a:pt x="1574" y="572"/>
                    </a:lnTo>
                    <a:lnTo>
                      <a:pt x="1583" y="539"/>
                    </a:lnTo>
                    <a:lnTo>
                      <a:pt x="1592" y="504"/>
                    </a:lnTo>
                    <a:lnTo>
                      <a:pt x="1592" y="504"/>
                    </a:lnTo>
                    <a:lnTo>
                      <a:pt x="1595" y="488"/>
                    </a:lnTo>
                    <a:lnTo>
                      <a:pt x="1600" y="474"/>
                    </a:lnTo>
                    <a:lnTo>
                      <a:pt x="1609" y="462"/>
                    </a:lnTo>
                    <a:lnTo>
                      <a:pt x="1618" y="450"/>
                    </a:lnTo>
                    <a:lnTo>
                      <a:pt x="1667" y="397"/>
                    </a:lnTo>
                    <a:lnTo>
                      <a:pt x="1667" y="397"/>
                    </a:lnTo>
                    <a:lnTo>
                      <a:pt x="1681" y="381"/>
                    </a:lnTo>
                    <a:lnTo>
                      <a:pt x="1690" y="363"/>
                    </a:lnTo>
                    <a:lnTo>
                      <a:pt x="1695" y="344"/>
                    </a:lnTo>
                    <a:lnTo>
                      <a:pt x="1697" y="325"/>
                    </a:lnTo>
                    <a:lnTo>
                      <a:pt x="1695" y="307"/>
                    </a:lnTo>
                    <a:lnTo>
                      <a:pt x="1690" y="288"/>
                    </a:lnTo>
                    <a:lnTo>
                      <a:pt x="1681" y="270"/>
                    </a:lnTo>
                    <a:lnTo>
                      <a:pt x="1669" y="255"/>
                    </a:lnTo>
                    <a:lnTo>
                      <a:pt x="1467" y="33"/>
                    </a:lnTo>
                    <a:lnTo>
                      <a:pt x="1467" y="33"/>
                    </a:lnTo>
                    <a:lnTo>
                      <a:pt x="1451" y="19"/>
                    </a:lnTo>
                    <a:lnTo>
                      <a:pt x="1435" y="10"/>
                    </a:lnTo>
                    <a:lnTo>
                      <a:pt x="1416" y="3"/>
                    </a:lnTo>
                    <a:lnTo>
                      <a:pt x="1397" y="0"/>
                    </a:lnTo>
                    <a:lnTo>
                      <a:pt x="1377" y="0"/>
                    </a:lnTo>
                    <a:lnTo>
                      <a:pt x="1358" y="3"/>
                    </a:lnTo>
                    <a:lnTo>
                      <a:pt x="1340" y="10"/>
                    </a:lnTo>
                    <a:lnTo>
                      <a:pt x="1323" y="23"/>
                    </a:lnTo>
                    <a:lnTo>
                      <a:pt x="1275" y="61"/>
                    </a:lnTo>
                    <a:lnTo>
                      <a:pt x="1275" y="61"/>
                    </a:lnTo>
                    <a:lnTo>
                      <a:pt x="1258" y="72"/>
                    </a:lnTo>
                    <a:lnTo>
                      <a:pt x="1247" y="77"/>
                    </a:lnTo>
                    <a:lnTo>
                      <a:pt x="1238" y="81"/>
                    </a:lnTo>
                    <a:lnTo>
                      <a:pt x="1228" y="82"/>
                    </a:lnTo>
                    <a:lnTo>
                      <a:pt x="1217" y="84"/>
                    </a:lnTo>
                    <a:lnTo>
                      <a:pt x="1196" y="84"/>
                    </a:lnTo>
                    <a:lnTo>
                      <a:pt x="1196" y="84"/>
                    </a:lnTo>
                    <a:lnTo>
                      <a:pt x="1045" y="65"/>
                    </a:lnTo>
                    <a:lnTo>
                      <a:pt x="1045" y="65"/>
                    </a:lnTo>
                    <a:lnTo>
                      <a:pt x="1012" y="63"/>
                    </a:lnTo>
                    <a:lnTo>
                      <a:pt x="977" y="63"/>
                    </a:lnTo>
                    <a:lnTo>
                      <a:pt x="943" y="67"/>
                    </a:lnTo>
                    <a:lnTo>
                      <a:pt x="912" y="74"/>
                    </a:lnTo>
                    <a:lnTo>
                      <a:pt x="880" y="84"/>
                    </a:lnTo>
                    <a:lnTo>
                      <a:pt x="848" y="98"/>
                    </a:lnTo>
                    <a:lnTo>
                      <a:pt x="819" y="114"/>
                    </a:lnTo>
                    <a:lnTo>
                      <a:pt x="790" y="135"/>
                    </a:lnTo>
                    <a:lnTo>
                      <a:pt x="790" y="135"/>
                    </a:lnTo>
                    <a:lnTo>
                      <a:pt x="641" y="249"/>
                    </a:lnTo>
                    <a:lnTo>
                      <a:pt x="492" y="365"/>
                    </a:lnTo>
                    <a:lnTo>
                      <a:pt x="492" y="365"/>
                    </a:lnTo>
                    <a:lnTo>
                      <a:pt x="476" y="379"/>
                    </a:lnTo>
                    <a:lnTo>
                      <a:pt x="465" y="395"/>
                    </a:lnTo>
                    <a:lnTo>
                      <a:pt x="458" y="411"/>
                    </a:lnTo>
                    <a:lnTo>
                      <a:pt x="457" y="425"/>
                    </a:lnTo>
                    <a:lnTo>
                      <a:pt x="458" y="441"/>
                    </a:lnTo>
                    <a:lnTo>
                      <a:pt x="464" y="455"/>
                    </a:lnTo>
                    <a:lnTo>
                      <a:pt x="472" y="467"/>
                    </a:lnTo>
                    <a:lnTo>
                      <a:pt x="483" y="478"/>
                    </a:lnTo>
                    <a:lnTo>
                      <a:pt x="495" y="486"/>
                    </a:lnTo>
                    <a:lnTo>
                      <a:pt x="511" y="495"/>
                    </a:lnTo>
                    <a:lnTo>
                      <a:pt x="529" y="499"/>
                    </a:lnTo>
                    <a:lnTo>
                      <a:pt x="548" y="502"/>
                    </a:lnTo>
                    <a:lnTo>
                      <a:pt x="569" y="500"/>
                    </a:lnTo>
                    <a:lnTo>
                      <a:pt x="590" y="497"/>
                    </a:lnTo>
                    <a:lnTo>
                      <a:pt x="611" y="490"/>
                    </a:lnTo>
                    <a:lnTo>
                      <a:pt x="634" y="478"/>
                    </a:lnTo>
                    <a:lnTo>
                      <a:pt x="850" y="344"/>
                    </a:lnTo>
                    <a:lnTo>
                      <a:pt x="850" y="344"/>
                    </a:lnTo>
                    <a:lnTo>
                      <a:pt x="863" y="337"/>
                    </a:lnTo>
                    <a:lnTo>
                      <a:pt x="875" y="332"/>
                    </a:lnTo>
                    <a:lnTo>
                      <a:pt x="887" y="330"/>
                    </a:lnTo>
                    <a:lnTo>
                      <a:pt x="899" y="328"/>
                    </a:lnTo>
                    <a:lnTo>
                      <a:pt x="912" y="328"/>
                    </a:lnTo>
                    <a:lnTo>
                      <a:pt x="924" y="328"/>
                    </a:lnTo>
                    <a:lnTo>
                      <a:pt x="936" y="332"/>
                    </a:lnTo>
                    <a:lnTo>
                      <a:pt x="949" y="337"/>
                    </a:lnTo>
                    <a:lnTo>
                      <a:pt x="949" y="337"/>
                    </a:lnTo>
                    <a:lnTo>
                      <a:pt x="964" y="342"/>
                    </a:lnTo>
                    <a:lnTo>
                      <a:pt x="982" y="348"/>
                    </a:lnTo>
                    <a:lnTo>
                      <a:pt x="1000" y="351"/>
                    </a:lnTo>
                    <a:lnTo>
                      <a:pt x="1017" y="353"/>
                    </a:lnTo>
                    <a:lnTo>
                      <a:pt x="1035" y="355"/>
                    </a:lnTo>
                    <a:lnTo>
                      <a:pt x="1052" y="355"/>
                    </a:lnTo>
                    <a:lnTo>
                      <a:pt x="1070" y="353"/>
                    </a:lnTo>
                    <a:lnTo>
                      <a:pt x="1086" y="351"/>
                    </a:lnTo>
                    <a:lnTo>
                      <a:pt x="1086" y="351"/>
                    </a:lnTo>
                    <a:lnTo>
                      <a:pt x="1098" y="349"/>
                    </a:lnTo>
                    <a:lnTo>
                      <a:pt x="1110" y="349"/>
                    </a:lnTo>
                    <a:lnTo>
                      <a:pt x="1123" y="349"/>
                    </a:lnTo>
                    <a:lnTo>
                      <a:pt x="1135" y="353"/>
                    </a:lnTo>
                    <a:lnTo>
                      <a:pt x="1145" y="356"/>
                    </a:lnTo>
                    <a:lnTo>
                      <a:pt x="1156" y="363"/>
                    </a:lnTo>
                    <a:lnTo>
                      <a:pt x="1166" y="370"/>
                    </a:lnTo>
                    <a:lnTo>
                      <a:pt x="1177" y="377"/>
                    </a:lnTo>
                    <a:lnTo>
                      <a:pt x="1177" y="377"/>
                    </a:lnTo>
                    <a:close/>
                  </a:path>
                </a:pathLst>
              </a:custGeom>
              <a:solidFill>
                <a:srgbClr val="15587D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565999" y="1961663"/>
              <a:ext cx="581330" cy="581331"/>
              <a:chOff x="2867384" y="5386160"/>
              <a:chExt cx="581330" cy="581331"/>
            </a:xfrm>
          </p:grpSpPr>
          <p:sp>
            <p:nvSpPr>
              <p:cNvPr id="103" name="Teardrop 102"/>
              <p:cNvSpPr/>
              <p:nvPr/>
            </p:nvSpPr>
            <p:spPr>
              <a:xfrm rot="8100000">
                <a:off x="2867384" y="5386160"/>
                <a:ext cx="581330" cy="581331"/>
              </a:xfrm>
              <a:prstGeom prst="teardrop">
                <a:avLst/>
              </a:prstGeom>
              <a:solidFill>
                <a:srgbClr val="A0B862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445125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3024313" y="5531668"/>
                <a:ext cx="267472" cy="362544"/>
              </a:xfrm>
              <a:custGeom>
                <a:avLst/>
                <a:gdLst>
                  <a:gd name="T0" fmla="*/ 774 w 1264"/>
                  <a:gd name="T1" fmla="*/ 1342 h 1714"/>
                  <a:gd name="T2" fmla="*/ 885 w 1264"/>
                  <a:gd name="T3" fmla="*/ 1242 h 1714"/>
                  <a:gd name="T4" fmla="*/ 323 w 1264"/>
                  <a:gd name="T5" fmla="*/ 1252 h 1714"/>
                  <a:gd name="T6" fmla="*/ 442 w 1264"/>
                  <a:gd name="T7" fmla="*/ 1321 h 1714"/>
                  <a:gd name="T8" fmla="*/ 549 w 1264"/>
                  <a:gd name="T9" fmla="*/ 1338 h 1714"/>
                  <a:gd name="T10" fmla="*/ 743 w 1264"/>
                  <a:gd name="T11" fmla="*/ 0 h 1714"/>
                  <a:gd name="T12" fmla="*/ 829 w 1264"/>
                  <a:gd name="T13" fmla="*/ 77 h 1714"/>
                  <a:gd name="T14" fmla="*/ 959 w 1264"/>
                  <a:gd name="T15" fmla="*/ 89 h 1714"/>
                  <a:gd name="T16" fmla="*/ 1017 w 1264"/>
                  <a:gd name="T17" fmla="*/ 158 h 1714"/>
                  <a:gd name="T18" fmla="*/ 1106 w 1264"/>
                  <a:gd name="T19" fmla="*/ 246 h 1714"/>
                  <a:gd name="T20" fmla="*/ 1175 w 1264"/>
                  <a:gd name="T21" fmla="*/ 305 h 1714"/>
                  <a:gd name="T22" fmla="*/ 1187 w 1264"/>
                  <a:gd name="T23" fmla="*/ 435 h 1714"/>
                  <a:gd name="T24" fmla="*/ 1264 w 1264"/>
                  <a:gd name="T25" fmla="*/ 521 h 1714"/>
                  <a:gd name="T26" fmla="*/ 1212 w 1264"/>
                  <a:gd name="T27" fmla="*/ 639 h 1714"/>
                  <a:gd name="T28" fmla="*/ 1264 w 1264"/>
                  <a:gd name="T29" fmla="*/ 757 h 1714"/>
                  <a:gd name="T30" fmla="*/ 1168 w 1264"/>
                  <a:gd name="T31" fmla="*/ 853 h 1714"/>
                  <a:gd name="T32" fmla="*/ 1171 w 1264"/>
                  <a:gd name="T33" fmla="*/ 982 h 1714"/>
                  <a:gd name="T34" fmla="*/ 1055 w 1264"/>
                  <a:gd name="T35" fmla="*/ 1031 h 1714"/>
                  <a:gd name="T36" fmla="*/ 1006 w 1264"/>
                  <a:gd name="T37" fmla="*/ 1149 h 1714"/>
                  <a:gd name="T38" fmla="*/ 904 w 1264"/>
                  <a:gd name="T39" fmla="*/ 1164 h 1714"/>
                  <a:gd name="T40" fmla="*/ 797 w 1264"/>
                  <a:gd name="T41" fmla="*/ 1233 h 1714"/>
                  <a:gd name="T42" fmla="*/ 711 w 1264"/>
                  <a:gd name="T43" fmla="*/ 1249 h 1714"/>
                  <a:gd name="T44" fmla="*/ 585 w 1264"/>
                  <a:gd name="T45" fmla="*/ 1228 h 1714"/>
                  <a:gd name="T46" fmla="*/ 486 w 1264"/>
                  <a:gd name="T47" fmla="*/ 1252 h 1714"/>
                  <a:gd name="T48" fmla="*/ 395 w 1264"/>
                  <a:gd name="T49" fmla="*/ 1163 h 1714"/>
                  <a:gd name="T50" fmla="*/ 268 w 1264"/>
                  <a:gd name="T51" fmla="*/ 1163 h 1714"/>
                  <a:gd name="T52" fmla="*/ 223 w 1264"/>
                  <a:gd name="T53" fmla="*/ 1041 h 1714"/>
                  <a:gd name="T54" fmla="*/ 96 w 1264"/>
                  <a:gd name="T55" fmla="*/ 989 h 1714"/>
                  <a:gd name="T56" fmla="*/ 100 w 1264"/>
                  <a:gd name="T57" fmla="*/ 860 h 1714"/>
                  <a:gd name="T58" fmla="*/ 7 w 1264"/>
                  <a:gd name="T59" fmla="*/ 771 h 1714"/>
                  <a:gd name="T60" fmla="*/ 45 w 1264"/>
                  <a:gd name="T61" fmla="*/ 664 h 1714"/>
                  <a:gd name="T62" fmla="*/ 7 w 1264"/>
                  <a:gd name="T63" fmla="*/ 537 h 1714"/>
                  <a:gd name="T64" fmla="*/ 47 w 1264"/>
                  <a:gd name="T65" fmla="*/ 456 h 1714"/>
                  <a:gd name="T66" fmla="*/ 94 w 1264"/>
                  <a:gd name="T67" fmla="*/ 340 h 1714"/>
                  <a:gd name="T68" fmla="*/ 123 w 1264"/>
                  <a:gd name="T69" fmla="*/ 254 h 1714"/>
                  <a:gd name="T70" fmla="*/ 238 w 1264"/>
                  <a:gd name="T71" fmla="*/ 193 h 1714"/>
                  <a:gd name="T72" fmla="*/ 289 w 1264"/>
                  <a:gd name="T73" fmla="*/ 89 h 1714"/>
                  <a:gd name="T74" fmla="*/ 418 w 1264"/>
                  <a:gd name="T75" fmla="*/ 93 h 1714"/>
                  <a:gd name="T76" fmla="*/ 507 w 1264"/>
                  <a:gd name="T77" fmla="*/ 0 h 1714"/>
                  <a:gd name="T78" fmla="*/ 632 w 1264"/>
                  <a:gd name="T79" fmla="*/ 52 h 1714"/>
                  <a:gd name="T80" fmla="*/ 585 w 1264"/>
                  <a:gd name="T81" fmla="*/ 188 h 1714"/>
                  <a:gd name="T82" fmla="*/ 323 w 1264"/>
                  <a:gd name="T83" fmla="*/ 309 h 1714"/>
                  <a:gd name="T84" fmla="*/ 189 w 1264"/>
                  <a:gd name="T85" fmla="*/ 571 h 1714"/>
                  <a:gd name="T86" fmla="*/ 238 w 1264"/>
                  <a:gd name="T87" fmla="*/ 845 h 1714"/>
                  <a:gd name="T88" fmla="*/ 453 w 1264"/>
                  <a:gd name="T89" fmla="*/ 1040 h 1714"/>
                  <a:gd name="T90" fmla="*/ 748 w 1264"/>
                  <a:gd name="T91" fmla="*/ 1064 h 1714"/>
                  <a:gd name="T92" fmla="*/ 983 w 1264"/>
                  <a:gd name="T93" fmla="*/ 910 h 1714"/>
                  <a:gd name="T94" fmla="*/ 1080 w 1264"/>
                  <a:gd name="T95" fmla="*/ 637 h 1714"/>
                  <a:gd name="T96" fmla="*/ 985 w 1264"/>
                  <a:gd name="T97" fmla="*/ 356 h 1714"/>
                  <a:gd name="T98" fmla="*/ 632 w 1264"/>
                  <a:gd name="T99" fmla="*/ 265 h 1714"/>
                  <a:gd name="T100" fmla="*/ 955 w 1264"/>
                  <a:gd name="T101" fmla="*/ 456 h 1714"/>
                  <a:gd name="T102" fmla="*/ 955 w 1264"/>
                  <a:gd name="T103" fmla="*/ 806 h 1714"/>
                  <a:gd name="T104" fmla="*/ 632 w 1264"/>
                  <a:gd name="T105" fmla="*/ 998 h 1714"/>
                  <a:gd name="T106" fmla="*/ 328 w 1264"/>
                  <a:gd name="T107" fmla="*/ 836 h 1714"/>
                  <a:gd name="T108" fmla="*/ 295 w 1264"/>
                  <a:gd name="T109" fmla="*/ 488 h 1714"/>
                  <a:gd name="T110" fmla="*/ 595 w 1264"/>
                  <a:gd name="T111" fmla="*/ 267 h 1714"/>
                  <a:gd name="T112" fmla="*/ 890 w 1264"/>
                  <a:gd name="T113" fmla="*/ 546 h 1714"/>
                  <a:gd name="T114" fmla="*/ 792 w 1264"/>
                  <a:gd name="T115" fmla="*/ 850 h 1714"/>
                  <a:gd name="T116" fmla="*/ 479 w 1264"/>
                  <a:gd name="T117" fmla="*/ 853 h 1714"/>
                  <a:gd name="T118" fmla="*/ 374 w 1264"/>
                  <a:gd name="T119" fmla="*/ 562 h 1714"/>
                  <a:gd name="T120" fmla="*/ 613 w 1264"/>
                  <a:gd name="T121" fmla="*/ 369 h 1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4" h="1714">
                    <a:moveTo>
                      <a:pt x="941" y="1252"/>
                    </a:moveTo>
                    <a:lnTo>
                      <a:pt x="1024" y="1653"/>
                    </a:lnTo>
                    <a:lnTo>
                      <a:pt x="890" y="1619"/>
                    </a:lnTo>
                    <a:lnTo>
                      <a:pt x="792" y="1714"/>
                    </a:lnTo>
                    <a:lnTo>
                      <a:pt x="716" y="1338"/>
                    </a:lnTo>
                    <a:lnTo>
                      <a:pt x="716" y="1338"/>
                    </a:lnTo>
                    <a:lnTo>
                      <a:pt x="732" y="1342"/>
                    </a:lnTo>
                    <a:lnTo>
                      <a:pt x="750" y="1344"/>
                    </a:lnTo>
                    <a:lnTo>
                      <a:pt x="750" y="1344"/>
                    </a:lnTo>
                    <a:lnTo>
                      <a:pt x="762" y="1344"/>
                    </a:lnTo>
                    <a:lnTo>
                      <a:pt x="774" y="1342"/>
                    </a:lnTo>
                    <a:lnTo>
                      <a:pt x="774" y="1342"/>
                    </a:lnTo>
                    <a:lnTo>
                      <a:pt x="792" y="1337"/>
                    </a:lnTo>
                    <a:lnTo>
                      <a:pt x="808" y="1330"/>
                    </a:lnTo>
                    <a:lnTo>
                      <a:pt x="822" y="1321"/>
                    </a:lnTo>
                    <a:lnTo>
                      <a:pt x="834" y="1310"/>
                    </a:lnTo>
                    <a:lnTo>
                      <a:pt x="845" y="1300"/>
                    </a:lnTo>
                    <a:lnTo>
                      <a:pt x="855" y="1286"/>
                    </a:lnTo>
                    <a:lnTo>
                      <a:pt x="876" y="1258"/>
                    </a:lnTo>
                    <a:lnTo>
                      <a:pt x="876" y="1258"/>
                    </a:lnTo>
                    <a:lnTo>
                      <a:pt x="885" y="1242"/>
                    </a:lnTo>
                    <a:lnTo>
                      <a:pt x="885" y="1242"/>
                    </a:lnTo>
                    <a:lnTo>
                      <a:pt x="903" y="1245"/>
                    </a:lnTo>
                    <a:lnTo>
                      <a:pt x="903" y="1245"/>
                    </a:lnTo>
                    <a:lnTo>
                      <a:pt x="922" y="1251"/>
                    </a:lnTo>
                    <a:lnTo>
                      <a:pt x="941" y="1252"/>
                    </a:lnTo>
                    <a:lnTo>
                      <a:pt x="941" y="1252"/>
                    </a:lnTo>
                    <a:close/>
                    <a:moveTo>
                      <a:pt x="549" y="1338"/>
                    </a:moveTo>
                    <a:lnTo>
                      <a:pt x="472" y="1714"/>
                    </a:lnTo>
                    <a:lnTo>
                      <a:pt x="374" y="1619"/>
                    </a:lnTo>
                    <a:lnTo>
                      <a:pt x="240" y="1653"/>
                    </a:lnTo>
                    <a:lnTo>
                      <a:pt x="323" y="1252"/>
                    </a:lnTo>
                    <a:lnTo>
                      <a:pt x="323" y="1252"/>
                    </a:lnTo>
                    <a:lnTo>
                      <a:pt x="342" y="1251"/>
                    </a:lnTo>
                    <a:lnTo>
                      <a:pt x="361" y="1245"/>
                    </a:lnTo>
                    <a:lnTo>
                      <a:pt x="361" y="1245"/>
                    </a:lnTo>
                    <a:lnTo>
                      <a:pt x="379" y="1242"/>
                    </a:lnTo>
                    <a:lnTo>
                      <a:pt x="379" y="1242"/>
                    </a:lnTo>
                    <a:lnTo>
                      <a:pt x="390" y="1258"/>
                    </a:lnTo>
                    <a:lnTo>
                      <a:pt x="390" y="1258"/>
                    </a:lnTo>
                    <a:lnTo>
                      <a:pt x="405" y="1280"/>
                    </a:lnTo>
                    <a:lnTo>
                      <a:pt x="423" y="1301"/>
                    </a:lnTo>
                    <a:lnTo>
                      <a:pt x="432" y="1312"/>
                    </a:lnTo>
                    <a:lnTo>
                      <a:pt x="442" y="1321"/>
                    </a:lnTo>
                    <a:lnTo>
                      <a:pt x="455" y="1328"/>
                    </a:lnTo>
                    <a:lnTo>
                      <a:pt x="469" y="1335"/>
                    </a:lnTo>
                    <a:lnTo>
                      <a:pt x="469" y="1335"/>
                    </a:lnTo>
                    <a:lnTo>
                      <a:pt x="479" y="1338"/>
                    </a:lnTo>
                    <a:lnTo>
                      <a:pt x="491" y="1342"/>
                    </a:lnTo>
                    <a:lnTo>
                      <a:pt x="491" y="1342"/>
                    </a:lnTo>
                    <a:lnTo>
                      <a:pt x="507" y="1344"/>
                    </a:lnTo>
                    <a:lnTo>
                      <a:pt x="521" y="1344"/>
                    </a:lnTo>
                    <a:lnTo>
                      <a:pt x="535" y="1342"/>
                    </a:lnTo>
                    <a:lnTo>
                      <a:pt x="549" y="1338"/>
                    </a:lnTo>
                    <a:lnTo>
                      <a:pt x="549" y="1338"/>
                    </a:lnTo>
                    <a:close/>
                    <a:moveTo>
                      <a:pt x="632" y="52"/>
                    </a:moveTo>
                    <a:lnTo>
                      <a:pt x="632" y="52"/>
                    </a:lnTo>
                    <a:lnTo>
                      <a:pt x="641" y="52"/>
                    </a:lnTo>
                    <a:lnTo>
                      <a:pt x="648" y="51"/>
                    </a:lnTo>
                    <a:lnTo>
                      <a:pt x="664" y="44"/>
                    </a:lnTo>
                    <a:lnTo>
                      <a:pt x="679" y="35"/>
                    </a:lnTo>
                    <a:lnTo>
                      <a:pt x="695" y="24"/>
                    </a:lnTo>
                    <a:lnTo>
                      <a:pt x="711" y="14"/>
                    </a:lnTo>
                    <a:lnTo>
                      <a:pt x="727" y="5"/>
                    </a:lnTo>
                    <a:lnTo>
                      <a:pt x="734" y="1"/>
                    </a:lnTo>
                    <a:lnTo>
                      <a:pt x="743" y="0"/>
                    </a:lnTo>
                    <a:lnTo>
                      <a:pt x="750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766" y="1"/>
                    </a:lnTo>
                    <a:lnTo>
                      <a:pt x="773" y="5"/>
                    </a:lnTo>
                    <a:lnTo>
                      <a:pt x="780" y="10"/>
                    </a:lnTo>
                    <a:lnTo>
                      <a:pt x="785" y="17"/>
                    </a:lnTo>
                    <a:lnTo>
                      <a:pt x="795" y="30"/>
                    </a:lnTo>
                    <a:lnTo>
                      <a:pt x="806" y="45"/>
                    </a:lnTo>
                    <a:lnTo>
                      <a:pt x="816" y="61"/>
                    </a:lnTo>
                    <a:lnTo>
                      <a:pt x="829" y="77"/>
                    </a:lnTo>
                    <a:lnTo>
                      <a:pt x="839" y="89"/>
                    </a:lnTo>
                    <a:lnTo>
                      <a:pt x="846" y="93"/>
                    </a:lnTo>
                    <a:lnTo>
                      <a:pt x="853" y="96"/>
                    </a:lnTo>
                    <a:lnTo>
                      <a:pt x="853" y="96"/>
                    </a:lnTo>
                    <a:lnTo>
                      <a:pt x="862" y="100"/>
                    </a:lnTo>
                    <a:lnTo>
                      <a:pt x="869" y="100"/>
                    </a:lnTo>
                    <a:lnTo>
                      <a:pt x="887" y="102"/>
                    </a:lnTo>
                    <a:lnTo>
                      <a:pt x="904" y="98"/>
                    </a:lnTo>
                    <a:lnTo>
                      <a:pt x="924" y="95"/>
                    </a:lnTo>
                    <a:lnTo>
                      <a:pt x="941" y="91"/>
                    </a:lnTo>
                    <a:lnTo>
                      <a:pt x="959" y="89"/>
                    </a:lnTo>
                    <a:lnTo>
                      <a:pt x="968" y="89"/>
                    </a:lnTo>
                    <a:lnTo>
                      <a:pt x="976" y="89"/>
                    </a:lnTo>
                    <a:lnTo>
                      <a:pt x="983" y="93"/>
                    </a:lnTo>
                    <a:lnTo>
                      <a:pt x="990" y="96"/>
                    </a:lnTo>
                    <a:lnTo>
                      <a:pt x="990" y="96"/>
                    </a:lnTo>
                    <a:lnTo>
                      <a:pt x="996" y="102"/>
                    </a:lnTo>
                    <a:lnTo>
                      <a:pt x="1001" y="107"/>
                    </a:lnTo>
                    <a:lnTo>
                      <a:pt x="1006" y="114"/>
                    </a:lnTo>
                    <a:lnTo>
                      <a:pt x="1008" y="121"/>
                    </a:lnTo>
                    <a:lnTo>
                      <a:pt x="1013" y="138"/>
                    </a:lnTo>
                    <a:lnTo>
                      <a:pt x="1017" y="158"/>
                    </a:lnTo>
                    <a:lnTo>
                      <a:pt x="1020" y="175"/>
                    </a:lnTo>
                    <a:lnTo>
                      <a:pt x="1026" y="193"/>
                    </a:lnTo>
                    <a:lnTo>
                      <a:pt x="1033" y="209"/>
                    </a:lnTo>
                    <a:lnTo>
                      <a:pt x="1036" y="216"/>
                    </a:lnTo>
                    <a:lnTo>
                      <a:pt x="1041" y="221"/>
                    </a:lnTo>
                    <a:lnTo>
                      <a:pt x="1041" y="221"/>
                    </a:lnTo>
                    <a:lnTo>
                      <a:pt x="1048" y="228"/>
                    </a:lnTo>
                    <a:lnTo>
                      <a:pt x="1054" y="232"/>
                    </a:lnTo>
                    <a:lnTo>
                      <a:pt x="1069" y="239"/>
                    </a:lnTo>
                    <a:lnTo>
                      <a:pt x="1087" y="242"/>
                    </a:lnTo>
                    <a:lnTo>
                      <a:pt x="1106" y="246"/>
                    </a:lnTo>
                    <a:lnTo>
                      <a:pt x="1126" y="251"/>
                    </a:lnTo>
                    <a:lnTo>
                      <a:pt x="1141" y="254"/>
                    </a:lnTo>
                    <a:lnTo>
                      <a:pt x="1150" y="258"/>
                    </a:lnTo>
                    <a:lnTo>
                      <a:pt x="1157" y="263"/>
                    </a:lnTo>
                    <a:lnTo>
                      <a:pt x="1163" y="267"/>
                    </a:lnTo>
                    <a:lnTo>
                      <a:pt x="1168" y="274"/>
                    </a:lnTo>
                    <a:lnTo>
                      <a:pt x="1168" y="274"/>
                    </a:lnTo>
                    <a:lnTo>
                      <a:pt x="1171" y="281"/>
                    </a:lnTo>
                    <a:lnTo>
                      <a:pt x="1175" y="288"/>
                    </a:lnTo>
                    <a:lnTo>
                      <a:pt x="1175" y="297"/>
                    </a:lnTo>
                    <a:lnTo>
                      <a:pt x="1175" y="305"/>
                    </a:lnTo>
                    <a:lnTo>
                      <a:pt x="1173" y="323"/>
                    </a:lnTo>
                    <a:lnTo>
                      <a:pt x="1170" y="340"/>
                    </a:lnTo>
                    <a:lnTo>
                      <a:pt x="1166" y="360"/>
                    </a:lnTo>
                    <a:lnTo>
                      <a:pt x="1163" y="377"/>
                    </a:lnTo>
                    <a:lnTo>
                      <a:pt x="1163" y="395"/>
                    </a:lnTo>
                    <a:lnTo>
                      <a:pt x="1164" y="402"/>
                    </a:lnTo>
                    <a:lnTo>
                      <a:pt x="1168" y="409"/>
                    </a:lnTo>
                    <a:lnTo>
                      <a:pt x="1168" y="409"/>
                    </a:lnTo>
                    <a:lnTo>
                      <a:pt x="1171" y="418"/>
                    </a:lnTo>
                    <a:lnTo>
                      <a:pt x="1175" y="423"/>
                    </a:lnTo>
                    <a:lnTo>
                      <a:pt x="1187" y="435"/>
                    </a:lnTo>
                    <a:lnTo>
                      <a:pt x="1201" y="446"/>
                    </a:lnTo>
                    <a:lnTo>
                      <a:pt x="1217" y="456"/>
                    </a:lnTo>
                    <a:lnTo>
                      <a:pt x="1233" y="467"/>
                    </a:lnTo>
                    <a:lnTo>
                      <a:pt x="1247" y="479"/>
                    </a:lnTo>
                    <a:lnTo>
                      <a:pt x="1254" y="485"/>
                    </a:lnTo>
                    <a:lnTo>
                      <a:pt x="1257" y="492"/>
                    </a:lnTo>
                    <a:lnTo>
                      <a:pt x="1261" y="499"/>
                    </a:lnTo>
                    <a:lnTo>
                      <a:pt x="1264" y="506"/>
                    </a:lnTo>
                    <a:lnTo>
                      <a:pt x="1264" y="506"/>
                    </a:lnTo>
                    <a:lnTo>
                      <a:pt x="1264" y="514"/>
                    </a:lnTo>
                    <a:lnTo>
                      <a:pt x="1264" y="521"/>
                    </a:lnTo>
                    <a:lnTo>
                      <a:pt x="1263" y="528"/>
                    </a:lnTo>
                    <a:lnTo>
                      <a:pt x="1259" y="537"/>
                    </a:lnTo>
                    <a:lnTo>
                      <a:pt x="1250" y="553"/>
                    </a:lnTo>
                    <a:lnTo>
                      <a:pt x="1240" y="569"/>
                    </a:lnTo>
                    <a:lnTo>
                      <a:pt x="1229" y="585"/>
                    </a:lnTo>
                    <a:lnTo>
                      <a:pt x="1221" y="600"/>
                    </a:lnTo>
                    <a:lnTo>
                      <a:pt x="1214" y="616"/>
                    </a:lnTo>
                    <a:lnTo>
                      <a:pt x="1212" y="623"/>
                    </a:lnTo>
                    <a:lnTo>
                      <a:pt x="1212" y="632"/>
                    </a:lnTo>
                    <a:lnTo>
                      <a:pt x="1212" y="632"/>
                    </a:lnTo>
                    <a:lnTo>
                      <a:pt x="1212" y="639"/>
                    </a:lnTo>
                    <a:lnTo>
                      <a:pt x="1214" y="648"/>
                    </a:lnTo>
                    <a:lnTo>
                      <a:pt x="1221" y="664"/>
                    </a:lnTo>
                    <a:lnTo>
                      <a:pt x="1229" y="680"/>
                    </a:lnTo>
                    <a:lnTo>
                      <a:pt x="1240" y="694"/>
                    </a:lnTo>
                    <a:lnTo>
                      <a:pt x="1250" y="709"/>
                    </a:lnTo>
                    <a:lnTo>
                      <a:pt x="1259" y="725"/>
                    </a:lnTo>
                    <a:lnTo>
                      <a:pt x="1263" y="734"/>
                    </a:lnTo>
                    <a:lnTo>
                      <a:pt x="1264" y="741"/>
                    </a:lnTo>
                    <a:lnTo>
                      <a:pt x="1264" y="750"/>
                    </a:lnTo>
                    <a:lnTo>
                      <a:pt x="1264" y="757"/>
                    </a:lnTo>
                    <a:lnTo>
                      <a:pt x="1264" y="757"/>
                    </a:lnTo>
                    <a:lnTo>
                      <a:pt x="1261" y="764"/>
                    </a:lnTo>
                    <a:lnTo>
                      <a:pt x="1257" y="771"/>
                    </a:lnTo>
                    <a:lnTo>
                      <a:pt x="1254" y="778"/>
                    </a:lnTo>
                    <a:lnTo>
                      <a:pt x="1247" y="785"/>
                    </a:lnTo>
                    <a:lnTo>
                      <a:pt x="1233" y="795"/>
                    </a:lnTo>
                    <a:lnTo>
                      <a:pt x="1217" y="806"/>
                    </a:lnTo>
                    <a:lnTo>
                      <a:pt x="1201" y="817"/>
                    </a:lnTo>
                    <a:lnTo>
                      <a:pt x="1187" y="827"/>
                    </a:lnTo>
                    <a:lnTo>
                      <a:pt x="1175" y="839"/>
                    </a:lnTo>
                    <a:lnTo>
                      <a:pt x="1171" y="846"/>
                    </a:lnTo>
                    <a:lnTo>
                      <a:pt x="1168" y="853"/>
                    </a:lnTo>
                    <a:lnTo>
                      <a:pt x="1168" y="853"/>
                    </a:lnTo>
                    <a:lnTo>
                      <a:pt x="1164" y="860"/>
                    </a:lnTo>
                    <a:lnTo>
                      <a:pt x="1163" y="869"/>
                    </a:lnTo>
                    <a:lnTo>
                      <a:pt x="1163" y="885"/>
                    </a:lnTo>
                    <a:lnTo>
                      <a:pt x="1166" y="903"/>
                    </a:lnTo>
                    <a:lnTo>
                      <a:pt x="1170" y="922"/>
                    </a:lnTo>
                    <a:lnTo>
                      <a:pt x="1173" y="941"/>
                    </a:lnTo>
                    <a:lnTo>
                      <a:pt x="1175" y="959"/>
                    </a:lnTo>
                    <a:lnTo>
                      <a:pt x="1175" y="968"/>
                    </a:lnTo>
                    <a:lnTo>
                      <a:pt x="1175" y="975"/>
                    </a:lnTo>
                    <a:lnTo>
                      <a:pt x="1171" y="982"/>
                    </a:lnTo>
                    <a:lnTo>
                      <a:pt x="1168" y="989"/>
                    </a:lnTo>
                    <a:lnTo>
                      <a:pt x="1168" y="989"/>
                    </a:lnTo>
                    <a:lnTo>
                      <a:pt x="1163" y="996"/>
                    </a:lnTo>
                    <a:lnTo>
                      <a:pt x="1157" y="1001"/>
                    </a:lnTo>
                    <a:lnTo>
                      <a:pt x="1150" y="1005"/>
                    </a:lnTo>
                    <a:lnTo>
                      <a:pt x="1141" y="1008"/>
                    </a:lnTo>
                    <a:lnTo>
                      <a:pt x="1126" y="1013"/>
                    </a:lnTo>
                    <a:lnTo>
                      <a:pt x="1106" y="1017"/>
                    </a:lnTo>
                    <a:lnTo>
                      <a:pt x="1089" y="1020"/>
                    </a:lnTo>
                    <a:lnTo>
                      <a:pt x="1069" y="1024"/>
                    </a:lnTo>
                    <a:lnTo>
                      <a:pt x="1055" y="1031"/>
                    </a:lnTo>
                    <a:lnTo>
                      <a:pt x="1048" y="1036"/>
                    </a:lnTo>
                    <a:lnTo>
                      <a:pt x="1041" y="1041"/>
                    </a:lnTo>
                    <a:lnTo>
                      <a:pt x="1041" y="1041"/>
                    </a:lnTo>
                    <a:lnTo>
                      <a:pt x="1036" y="1047"/>
                    </a:lnTo>
                    <a:lnTo>
                      <a:pt x="1033" y="1054"/>
                    </a:lnTo>
                    <a:lnTo>
                      <a:pt x="1026" y="1070"/>
                    </a:lnTo>
                    <a:lnTo>
                      <a:pt x="1020" y="1087"/>
                    </a:lnTo>
                    <a:lnTo>
                      <a:pt x="1017" y="1105"/>
                    </a:lnTo>
                    <a:lnTo>
                      <a:pt x="1013" y="1124"/>
                    </a:lnTo>
                    <a:lnTo>
                      <a:pt x="1010" y="1142"/>
                    </a:lnTo>
                    <a:lnTo>
                      <a:pt x="1006" y="1149"/>
                    </a:lnTo>
                    <a:lnTo>
                      <a:pt x="1001" y="1156"/>
                    </a:lnTo>
                    <a:lnTo>
                      <a:pt x="996" y="1163"/>
                    </a:lnTo>
                    <a:lnTo>
                      <a:pt x="990" y="1166"/>
                    </a:lnTo>
                    <a:lnTo>
                      <a:pt x="990" y="1166"/>
                    </a:lnTo>
                    <a:lnTo>
                      <a:pt x="983" y="1171"/>
                    </a:lnTo>
                    <a:lnTo>
                      <a:pt x="976" y="1173"/>
                    </a:lnTo>
                    <a:lnTo>
                      <a:pt x="968" y="1175"/>
                    </a:lnTo>
                    <a:lnTo>
                      <a:pt x="959" y="1175"/>
                    </a:lnTo>
                    <a:lnTo>
                      <a:pt x="941" y="1171"/>
                    </a:lnTo>
                    <a:lnTo>
                      <a:pt x="924" y="1168"/>
                    </a:lnTo>
                    <a:lnTo>
                      <a:pt x="904" y="1164"/>
                    </a:lnTo>
                    <a:lnTo>
                      <a:pt x="887" y="1163"/>
                    </a:lnTo>
                    <a:lnTo>
                      <a:pt x="869" y="1163"/>
                    </a:lnTo>
                    <a:lnTo>
                      <a:pt x="862" y="1164"/>
                    </a:lnTo>
                    <a:lnTo>
                      <a:pt x="853" y="1166"/>
                    </a:lnTo>
                    <a:lnTo>
                      <a:pt x="853" y="1166"/>
                    </a:lnTo>
                    <a:lnTo>
                      <a:pt x="846" y="1170"/>
                    </a:lnTo>
                    <a:lnTo>
                      <a:pt x="841" y="1175"/>
                    </a:lnTo>
                    <a:lnTo>
                      <a:pt x="829" y="1186"/>
                    </a:lnTo>
                    <a:lnTo>
                      <a:pt x="816" y="1201"/>
                    </a:lnTo>
                    <a:lnTo>
                      <a:pt x="806" y="1217"/>
                    </a:lnTo>
                    <a:lnTo>
                      <a:pt x="797" y="1233"/>
                    </a:lnTo>
                    <a:lnTo>
                      <a:pt x="785" y="1247"/>
                    </a:lnTo>
                    <a:lnTo>
                      <a:pt x="780" y="1252"/>
                    </a:lnTo>
                    <a:lnTo>
                      <a:pt x="773" y="1258"/>
                    </a:lnTo>
                    <a:lnTo>
                      <a:pt x="766" y="1261"/>
                    </a:lnTo>
                    <a:lnTo>
                      <a:pt x="759" y="1263"/>
                    </a:lnTo>
                    <a:lnTo>
                      <a:pt x="759" y="1263"/>
                    </a:lnTo>
                    <a:lnTo>
                      <a:pt x="750" y="1265"/>
                    </a:lnTo>
                    <a:lnTo>
                      <a:pt x="743" y="1263"/>
                    </a:lnTo>
                    <a:lnTo>
                      <a:pt x="734" y="1261"/>
                    </a:lnTo>
                    <a:lnTo>
                      <a:pt x="727" y="1258"/>
                    </a:lnTo>
                    <a:lnTo>
                      <a:pt x="711" y="1249"/>
                    </a:lnTo>
                    <a:lnTo>
                      <a:pt x="695" y="1238"/>
                    </a:lnTo>
                    <a:lnTo>
                      <a:pt x="679" y="1228"/>
                    </a:lnTo>
                    <a:lnTo>
                      <a:pt x="664" y="1219"/>
                    </a:lnTo>
                    <a:lnTo>
                      <a:pt x="648" y="1212"/>
                    </a:lnTo>
                    <a:lnTo>
                      <a:pt x="641" y="1212"/>
                    </a:lnTo>
                    <a:lnTo>
                      <a:pt x="632" y="1210"/>
                    </a:lnTo>
                    <a:lnTo>
                      <a:pt x="632" y="1210"/>
                    </a:lnTo>
                    <a:lnTo>
                      <a:pt x="625" y="1212"/>
                    </a:lnTo>
                    <a:lnTo>
                      <a:pt x="616" y="1212"/>
                    </a:lnTo>
                    <a:lnTo>
                      <a:pt x="600" y="1219"/>
                    </a:lnTo>
                    <a:lnTo>
                      <a:pt x="585" y="1228"/>
                    </a:lnTo>
                    <a:lnTo>
                      <a:pt x="569" y="1238"/>
                    </a:lnTo>
                    <a:lnTo>
                      <a:pt x="553" y="1249"/>
                    </a:lnTo>
                    <a:lnTo>
                      <a:pt x="539" y="1258"/>
                    </a:lnTo>
                    <a:lnTo>
                      <a:pt x="530" y="1261"/>
                    </a:lnTo>
                    <a:lnTo>
                      <a:pt x="523" y="1263"/>
                    </a:lnTo>
                    <a:lnTo>
                      <a:pt x="514" y="1265"/>
                    </a:lnTo>
                    <a:lnTo>
                      <a:pt x="507" y="1263"/>
                    </a:lnTo>
                    <a:lnTo>
                      <a:pt x="507" y="1263"/>
                    </a:lnTo>
                    <a:lnTo>
                      <a:pt x="498" y="1261"/>
                    </a:lnTo>
                    <a:lnTo>
                      <a:pt x="491" y="1258"/>
                    </a:lnTo>
                    <a:lnTo>
                      <a:pt x="486" y="1252"/>
                    </a:lnTo>
                    <a:lnTo>
                      <a:pt x="479" y="1247"/>
                    </a:lnTo>
                    <a:lnTo>
                      <a:pt x="469" y="1233"/>
                    </a:lnTo>
                    <a:lnTo>
                      <a:pt x="458" y="1217"/>
                    </a:lnTo>
                    <a:lnTo>
                      <a:pt x="448" y="1201"/>
                    </a:lnTo>
                    <a:lnTo>
                      <a:pt x="437" y="1186"/>
                    </a:lnTo>
                    <a:lnTo>
                      <a:pt x="425" y="1175"/>
                    </a:lnTo>
                    <a:lnTo>
                      <a:pt x="418" y="1170"/>
                    </a:lnTo>
                    <a:lnTo>
                      <a:pt x="411" y="1166"/>
                    </a:lnTo>
                    <a:lnTo>
                      <a:pt x="411" y="1166"/>
                    </a:lnTo>
                    <a:lnTo>
                      <a:pt x="404" y="1164"/>
                    </a:lnTo>
                    <a:lnTo>
                      <a:pt x="395" y="1163"/>
                    </a:lnTo>
                    <a:lnTo>
                      <a:pt x="379" y="1163"/>
                    </a:lnTo>
                    <a:lnTo>
                      <a:pt x="360" y="1164"/>
                    </a:lnTo>
                    <a:lnTo>
                      <a:pt x="342" y="1168"/>
                    </a:lnTo>
                    <a:lnTo>
                      <a:pt x="323" y="1173"/>
                    </a:lnTo>
                    <a:lnTo>
                      <a:pt x="305" y="1175"/>
                    </a:lnTo>
                    <a:lnTo>
                      <a:pt x="296" y="1175"/>
                    </a:lnTo>
                    <a:lnTo>
                      <a:pt x="289" y="1173"/>
                    </a:lnTo>
                    <a:lnTo>
                      <a:pt x="282" y="1171"/>
                    </a:lnTo>
                    <a:lnTo>
                      <a:pt x="275" y="1166"/>
                    </a:lnTo>
                    <a:lnTo>
                      <a:pt x="275" y="1166"/>
                    </a:lnTo>
                    <a:lnTo>
                      <a:pt x="268" y="1163"/>
                    </a:lnTo>
                    <a:lnTo>
                      <a:pt x="263" y="1156"/>
                    </a:lnTo>
                    <a:lnTo>
                      <a:pt x="260" y="1149"/>
                    </a:lnTo>
                    <a:lnTo>
                      <a:pt x="256" y="1142"/>
                    </a:lnTo>
                    <a:lnTo>
                      <a:pt x="251" y="1124"/>
                    </a:lnTo>
                    <a:lnTo>
                      <a:pt x="247" y="1106"/>
                    </a:lnTo>
                    <a:lnTo>
                      <a:pt x="244" y="1087"/>
                    </a:lnTo>
                    <a:lnTo>
                      <a:pt x="240" y="1070"/>
                    </a:lnTo>
                    <a:lnTo>
                      <a:pt x="233" y="1054"/>
                    </a:lnTo>
                    <a:lnTo>
                      <a:pt x="228" y="1047"/>
                    </a:lnTo>
                    <a:lnTo>
                      <a:pt x="223" y="1041"/>
                    </a:lnTo>
                    <a:lnTo>
                      <a:pt x="223" y="1041"/>
                    </a:lnTo>
                    <a:lnTo>
                      <a:pt x="217" y="1036"/>
                    </a:lnTo>
                    <a:lnTo>
                      <a:pt x="210" y="1031"/>
                    </a:lnTo>
                    <a:lnTo>
                      <a:pt x="195" y="1024"/>
                    </a:lnTo>
                    <a:lnTo>
                      <a:pt x="177" y="1020"/>
                    </a:lnTo>
                    <a:lnTo>
                      <a:pt x="158" y="1017"/>
                    </a:lnTo>
                    <a:lnTo>
                      <a:pt x="140" y="1013"/>
                    </a:lnTo>
                    <a:lnTo>
                      <a:pt x="123" y="1008"/>
                    </a:lnTo>
                    <a:lnTo>
                      <a:pt x="116" y="1005"/>
                    </a:lnTo>
                    <a:lnTo>
                      <a:pt x="108" y="1001"/>
                    </a:lnTo>
                    <a:lnTo>
                      <a:pt x="101" y="996"/>
                    </a:lnTo>
                    <a:lnTo>
                      <a:pt x="96" y="989"/>
                    </a:lnTo>
                    <a:lnTo>
                      <a:pt x="96" y="989"/>
                    </a:lnTo>
                    <a:lnTo>
                      <a:pt x="93" y="982"/>
                    </a:lnTo>
                    <a:lnTo>
                      <a:pt x="91" y="975"/>
                    </a:lnTo>
                    <a:lnTo>
                      <a:pt x="89" y="968"/>
                    </a:lnTo>
                    <a:lnTo>
                      <a:pt x="89" y="959"/>
                    </a:lnTo>
                    <a:lnTo>
                      <a:pt x="91" y="941"/>
                    </a:lnTo>
                    <a:lnTo>
                      <a:pt x="94" y="922"/>
                    </a:lnTo>
                    <a:lnTo>
                      <a:pt x="100" y="904"/>
                    </a:lnTo>
                    <a:lnTo>
                      <a:pt x="101" y="885"/>
                    </a:lnTo>
                    <a:lnTo>
                      <a:pt x="101" y="869"/>
                    </a:lnTo>
                    <a:lnTo>
                      <a:pt x="100" y="860"/>
                    </a:lnTo>
                    <a:lnTo>
                      <a:pt x="98" y="853"/>
                    </a:lnTo>
                    <a:lnTo>
                      <a:pt x="98" y="853"/>
                    </a:lnTo>
                    <a:lnTo>
                      <a:pt x="94" y="846"/>
                    </a:lnTo>
                    <a:lnTo>
                      <a:pt x="89" y="839"/>
                    </a:lnTo>
                    <a:lnTo>
                      <a:pt x="77" y="827"/>
                    </a:lnTo>
                    <a:lnTo>
                      <a:pt x="63" y="817"/>
                    </a:lnTo>
                    <a:lnTo>
                      <a:pt x="47" y="806"/>
                    </a:lnTo>
                    <a:lnTo>
                      <a:pt x="31" y="795"/>
                    </a:lnTo>
                    <a:lnTo>
                      <a:pt x="17" y="785"/>
                    </a:lnTo>
                    <a:lnTo>
                      <a:pt x="12" y="778"/>
                    </a:lnTo>
                    <a:lnTo>
                      <a:pt x="7" y="771"/>
                    </a:lnTo>
                    <a:lnTo>
                      <a:pt x="3" y="764"/>
                    </a:lnTo>
                    <a:lnTo>
                      <a:pt x="1" y="757"/>
                    </a:lnTo>
                    <a:lnTo>
                      <a:pt x="1" y="757"/>
                    </a:lnTo>
                    <a:lnTo>
                      <a:pt x="0" y="750"/>
                    </a:lnTo>
                    <a:lnTo>
                      <a:pt x="1" y="741"/>
                    </a:lnTo>
                    <a:lnTo>
                      <a:pt x="3" y="734"/>
                    </a:lnTo>
                    <a:lnTo>
                      <a:pt x="7" y="725"/>
                    </a:lnTo>
                    <a:lnTo>
                      <a:pt x="14" y="709"/>
                    </a:lnTo>
                    <a:lnTo>
                      <a:pt x="24" y="695"/>
                    </a:lnTo>
                    <a:lnTo>
                      <a:pt x="36" y="680"/>
                    </a:lnTo>
                    <a:lnTo>
                      <a:pt x="45" y="664"/>
                    </a:lnTo>
                    <a:lnTo>
                      <a:pt x="50" y="648"/>
                    </a:lnTo>
                    <a:lnTo>
                      <a:pt x="52" y="639"/>
                    </a:lnTo>
                    <a:lnTo>
                      <a:pt x="52" y="632"/>
                    </a:lnTo>
                    <a:lnTo>
                      <a:pt x="52" y="632"/>
                    </a:lnTo>
                    <a:lnTo>
                      <a:pt x="52" y="623"/>
                    </a:lnTo>
                    <a:lnTo>
                      <a:pt x="50" y="616"/>
                    </a:lnTo>
                    <a:lnTo>
                      <a:pt x="45" y="600"/>
                    </a:lnTo>
                    <a:lnTo>
                      <a:pt x="36" y="585"/>
                    </a:lnTo>
                    <a:lnTo>
                      <a:pt x="24" y="569"/>
                    </a:lnTo>
                    <a:lnTo>
                      <a:pt x="14" y="553"/>
                    </a:lnTo>
                    <a:lnTo>
                      <a:pt x="7" y="537"/>
                    </a:lnTo>
                    <a:lnTo>
                      <a:pt x="3" y="530"/>
                    </a:lnTo>
                    <a:lnTo>
                      <a:pt x="1" y="521"/>
                    </a:lnTo>
                    <a:lnTo>
                      <a:pt x="0" y="514"/>
                    </a:lnTo>
                    <a:lnTo>
                      <a:pt x="1" y="506"/>
                    </a:lnTo>
                    <a:lnTo>
                      <a:pt x="1" y="506"/>
                    </a:lnTo>
                    <a:lnTo>
                      <a:pt x="3" y="499"/>
                    </a:lnTo>
                    <a:lnTo>
                      <a:pt x="7" y="492"/>
                    </a:lnTo>
                    <a:lnTo>
                      <a:pt x="12" y="485"/>
                    </a:lnTo>
                    <a:lnTo>
                      <a:pt x="17" y="479"/>
                    </a:lnTo>
                    <a:lnTo>
                      <a:pt x="31" y="467"/>
                    </a:lnTo>
                    <a:lnTo>
                      <a:pt x="47" y="456"/>
                    </a:lnTo>
                    <a:lnTo>
                      <a:pt x="63" y="448"/>
                    </a:lnTo>
                    <a:lnTo>
                      <a:pt x="77" y="435"/>
                    </a:lnTo>
                    <a:lnTo>
                      <a:pt x="89" y="423"/>
                    </a:lnTo>
                    <a:lnTo>
                      <a:pt x="94" y="418"/>
                    </a:lnTo>
                    <a:lnTo>
                      <a:pt x="98" y="409"/>
                    </a:lnTo>
                    <a:lnTo>
                      <a:pt x="98" y="409"/>
                    </a:lnTo>
                    <a:lnTo>
                      <a:pt x="100" y="402"/>
                    </a:lnTo>
                    <a:lnTo>
                      <a:pt x="101" y="395"/>
                    </a:lnTo>
                    <a:lnTo>
                      <a:pt x="101" y="377"/>
                    </a:lnTo>
                    <a:lnTo>
                      <a:pt x="100" y="360"/>
                    </a:lnTo>
                    <a:lnTo>
                      <a:pt x="94" y="340"/>
                    </a:lnTo>
                    <a:lnTo>
                      <a:pt x="91" y="323"/>
                    </a:lnTo>
                    <a:lnTo>
                      <a:pt x="89" y="305"/>
                    </a:lnTo>
                    <a:lnTo>
                      <a:pt x="89" y="297"/>
                    </a:lnTo>
                    <a:lnTo>
                      <a:pt x="91" y="288"/>
                    </a:lnTo>
                    <a:lnTo>
                      <a:pt x="93" y="281"/>
                    </a:lnTo>
                    <a:lnTo>
                      <a:pt x="96" y="274"/>
                    </a:lnTo>
                    <a:lnTo>
                      <a:pt x="96" y="274"/>
                    </a:lnTo>
                    <a:lnTo>
                      <a:pt x="101" y="267"/>
                    </a:lnTo>
                    <a:lnTo>
                      <a:pt x="108" y="263"/>
                    </a:lnTo>
                    <a:lnTo>
                      <a:pt x="116" y="258"/>
                    </a:lnTo>
                    <a:lnTo>
                      <a:pt x="123" y="254"/>
                    </a:lnTo>
                    <a:lnTo>
                      <a:pt x="140" y="251"/>
                    </a:lnTo>
                    <a:lnTo>
                      <a:pt x="158" y="246"/>
                    </a:lnTo>
                    <a:lnTo>
                      <a:pt x="177" y="242"/>
                    </a:lnTo>
                    <a:lnTo>
                      <a:pt x="195" y="239"/>
                    </a:lnTo>
                    <a:lnTo>
                      <a:pt x="210" y="232"/>
                    </a:lnTo>
                    <a:lnTo>
                      <a:pt x="217" y="228"/>
                    </a:lnTo>
                    <a:lnTo>
                      <a:pt x="223" y="221"/>
                    </a:lnTo>
                    <a:lnTo>
                      <a:pt x="223" y="221"/>
                    </a:lnTo>
                    <a:lnTo>
                      <a:pt x="228" y="216"/>
                    </a:lnTo>
                    <a:lnTo>
                      <a:pt x="233" y="209"/>
                    </a:lnTo>
                    <a:lnTo>
                      <a:pt x="238" y="193"/>
                    </a:lnTo>
                    <a:lnTo>
                      <a:pt x="244" y="175"/>
                    </a:lnTo>
                    <a:lnTo>
                      <a:pt x="247" y="158"/>
                    </a:lnTo>
                    <a:lnTo>
                      <a:pt x="251" y="138"/>
                    </a:lnTo>
                    <a:lnTo>
                      <a:pt x="256" y="121"/>
                    </a:lnTo>
                    <a:lnTo>
                      <a:pt x="260" y="114"/>
                    </a:lnTo>
                    <a:lnTo>
                      <a:pt x="263" y="107"/>
                    </a:lnTo>
                    <a:lnTo>
                      <a:pt x="268" y="102"/>
                    </a:lnTo>
                    <a:lnTo>
                      <a:pt x="275" y="96"/>
                    </a:lnTo>
                    <a:lnTo>
                      <a:pt x="275" y="96"/>
                    </a:lnTo>
                    <a:lnTo>
                      <a:pt x="282" y="93"/>
                    </a:lnTo>
                    <a:lnTo>
                      <a:pt x="289" y="89"/>
                    </a:lnTo>
                    <a:lnTo>
                      <a:pt x="296" y="89"/>
                    </a:lnTo>
                    <a:lnTo>
                      <a:pt x="305" y="89"/>
                    </a:lnTo>
                    <a:lnTo>
                      <a:pt x="323" y="91"/>
                    </a:lnTo>
                    <a:lnTo>
                      <a:pt x="342" y="95"/>
                    </a:lnTo>
                    <a:lnTo>
                      <a:pt x="360" y="98"/>
                    </a:lnTo>
                    <a:lnTo>
                      <a:pt x="379" y="102"/>
                    </a:lnTo>
                    <a:lnTo>
                      <a:pt x="395" y="100"/>
                    </a:lnTo>
                    <a:lnTo>
                      <a:pt x="404" y="100"/>
                    </a:lnTo>
                    <a:lnTo>
                      <a:pt x="411" y="96"/>
                    </a:lnTo>
                    <a:lnTo>
                      <a:pt x="411" y="96"/>
                    </a:lnTo>
                    <a:lnTo>
                      <a:pt x="418" y="93"/>
                    </a:lnTo>
                    <a:lnTo>
                      <a:pt x="425" y="89"/>
                    </a:lnTo>
                    <a:lnTo>
                      <a:pt x="437" y="77"/>
                    </a:lnTo>
                    <a:lnTo>
                      <a:pt x="448" y="61"/>
                    </a:lnTo>
                    <a:lnTo>
                      <a:pt x="458" y="45"/>
                    </a:lnTo>
                    <a:lnTo>
                      <a:pt x="469" y="31"/>
                    </a:lnTo>
                    <a:lnTo>
                      <a:pt x="479" y="17"/>
                    </a:lnTo>
                    <a:lnTo>
                      <a:pt x="486" y="10"/>
                    </a:lnTo>
                    <a:lnTo>
                      <a:pt x="491" y="5"/>
                    </a:lnTo>
                    <a:lnTo>
                      <a:pt x="498" y="1"/>
                    </a:lnTo>
                    <a:lnTo>
                      <a:pt x="507" y="0"/>
                    </a:lnTo>
                    <a:lnTo>
                      <a:pt x="507" y="0"/>
                    </a:lnTo>
                    <a:lnTo>
                      <a:pt x="514" y="0"/>
                    </a:lnTo>
                    <a:lnTo>
                      <a:pt x="523" y="0"/>
                    </a:lnTo>
                    <a:lnTo>
                      <a:pt x="530" y="1"/>
                    </a:lnTo>
                    <a:lnTo>
                      <a:pt x="539" y="5"/>
                    </a:lnTo>
                    <a:lnTo>
                      <a:pt x="553" y="14"/>
                    </a:lnTo>
                    <a:lnTo>
                      <a:pt x="569" y="24"/>
                    </a:lnTo>
                    <a:lnTo>
                      <a:pt x="585" y="35"/>
                    </a:lnTo>
                    <a:lnTo>
                      <a:pt x="600" y="44"/>
                    </a:lnTo>
                    <a:lnTo>
                      <a:pt x="616" y="51"/>
                    </a:lnTo>
                    <a:lnTo>
                      <a:pt x="625" y="52"/>
                    </a:lnTo>
                    <a:lnTo>
                      <a:pt x="632" y="52"/>
                    </a:lnTo>
                    <a:lnTo>
                      <a:pt x="632" y="52"/>
                    </a:lnTo>
                    <a:close/>
                    <a:moveTo>
                      <a:pt x="804" y="219"/>
                    </a:moveTo>
                    <a:lnTo>
                      <a:pt x="804" y="219"/>
                    </a:lnTo>
                    <a:lnTo>
                      <a:pt x="776" y="209"/>
                    </a:lnTo>
                    <a:lnTo>
                      <a:pt x="748" y="200"/>
                    </a:lnTo>
                    <a:lnTo>
                      <a:pt x="720" y="193"/>
                    </a:lnTo>
                    <a:lnTo>
                      <a:pt x="693" y="188"/>
                    </a:lnTo>
                    <a:lnTo>
                      <a:pt x="665" y="186"/>
                    </a:lnTo>
                    <a:lnTo>
                      <a:pt x="637" y="184"/>
                    </a:lnTo>
                    <a:lnTo>
                      <a:pt x="611" y="184"/>
                    </a:lnTo>
                    <a:lnTo>
                      <a:pt x="585" y="188"/>
                    </a:lnTo>
                    <a:lnTo>
                      <a:pt x="556" y="191"/>
                    </a:lnTo>
                    <a:lnTo>
                      <a:pt x="530" y="196"/>
                    </a:lnTo>
                    <a:lnTo>
                      <a:pt x="506" y="203"/>
                    </a:lnTo>
                    <a:lnTo>
                      <a:pt x="479" y="212"/>
                    </a:lnTo>
                    <a:lnTo>
                      <a:pt x="455" y="221"/>
                    </a:lnTo>
                    <a:lnTo>
                      <a:pt x="432" y="233"/>
                    </a:lnTo>
                    <a:lnTo>
                      <a:pt x="407" y="246"/>
                    </a:lnTo>
                    <a:lnTo>
                      <a:pt x="386" y="260"/>
                    </a:lnTo>
                    <a:lnTo>
                      <a:pt x="363" y="274"/>
                    </a:lnTo>
                    <a:lnTo>
                      <a:pt x="344" y="291"/>
                    </a:lnTo>
                    <a:lnTo>
                      <a:pt x="323" y="309"/>
                    </a:lnTo>
                    <a:lnTo>
                      <a:pt x="305" y="328"/>
                    </a:lnTo>
                    <a:lnTo>
                      <a:pt x="288" y="348"/>
                    </a:lnTo>
                    <a:lnTo>
                      <a:pt x="270" y="369"/>
                    </a:lnTo>
                    <a:lnTo>
                      <a:pt x="256" y="391"/>
                    </a:lnTo>
                    <a:lnTo>
                      <a:pt x="242" y="414"/>
                    </a:lnTo>
                    <a:lnTo>
                      <a:pt x="230" y="437"/>
                    </a:lnTo>
                    <a:lnTo>
                      <a:pt x="217" y="462"/>
                    </a:lnTo>
                    <a:lnTo>
                      <a:pt x="209" y="488"/>
                    </a:lnTo>
                    <a:lnTo>
                      <a:pt x="200" y="514"/>
                    </a:lnTo>
                    <a:lnTo>
                      <a:pt x="195" y="543"/>
                    </a:lnTo>
                    <a:lnTo>
                      <a:pt x="189" y="571"/>
                    </a:lnTo>
                    <a:lnTo>
                      <a:pt x="186" y="599"/>
                    </a:lnTo>
                    <a:lnTo>
                      <a:pt x="186" y="629"/>
                    </a:lnTo>
                    <a:lnTo>
                      <a:pt x="186" y="629"/>
                    </a:lnTo>
                    <a:lnTo>
                      <a:pt x="186" y="658"/>
                    </a:lnTo>
                    <a:lnTo>
                      <a:pt x="189" y="687"/>
                    </a:lnTo>
                    <a:lnTo>
                      <a:pt x="193" y="715"/>
                    </a:lnTo>
                    <a:lnTo>
                      <a:pt x="200" y="743"/>
                    </a:lnTo>
                    <a:lnTo>
                      <a:pt x="207" y="769"/>
                    </a:lnTo>
                    <a:lnTo>
                      <a:pt x="216" y="795"/>
                    </a:lnTo>
                    <a:lnTo>
                      <a:pt x="226" y="820"/>
                    </a:lnTo>
                    <a:lnTo>
                      <a:pt x="238" y="845"/>
                    </a:lnTo>
                    <a:lnTo>
                      <a:pt x="253" y="868"/>
                    </a:lnTo>
                    <a:lnTo>
                      <a:pt x="268" y="890"/>
                    </a:lnTo>
                    <a:lnTo>
                      <a:pt x="284" y="911"/>
                    </a:lnTo>
                    <a:lnTo>
                      <a:pt x="302" y="933"/>
                    </a:lnTo>
                    <a:lnTo>
                      <a:pt x="321" y="952"/>
                    </a:lnTo>
                    <a:lnTo>
                      <a:pt x="340" y="969"/>
                    </a:lnTo>
                    <a:lnTo>
                      <a:pt x="361" y="987"/>
                    </a:lnTo>
                    <a:lnTo>
                      <a:pt x="383" y="1001"/>
                    </a:lnTo>
                    <a:lnTo>
                      <a:pt x="405" y="1017"/>
                    </a:lnTo>
                    <a:lnTo>
                      <a:pt x="428" y="1029"/>
                    </a:lnTo>
                    <a:lnTo>
                      <a:pt x="453" y="1040"/>
                    </a:lnTo>
                    <a:lnTo>
                      <a:pt x="477" y="1050"/>
                    </a:lnTo>
                    <a:lnTo>
                      <a:pt x="502" y="1059"/>
                    </a:lnTo>
                    <a:lnTo>
                      <a:pt x="528" y="1066"/>
                    </a:lnTo>
                    <a:lnTo>
                      <a:pt x="555" y="1071"/>
                    </a:lnTo>
                    <a:lnTo>
                      <a:pt x="581" y="1077"/>
                    </a:lnTo>
                    <a:lnTo>
                      <a:pt x="609" y="1078"/>
                    </a:lnTo>
                    <a:lnTo>
                      <a:pt x="636" y="1078"/>
                    </a:lnTo>
                    <a:lnTo>
                      <a:pt x="664" y="1078"/>
                    </a:lnTo>
                    <a:lnTo>
                      <a:pt x="692" y="1075"/>
                    </a:lnTo>
                    <a:lnTo>
                      <a:pt x="720" y="1070"/>
                    </a:lnTo>
                    <a:lnTo>
                      <a:pt x="748" y="1064"/>
                    </a:lnTo>
                    <a:lnTo>
                      <a:pt x="776" y="1055"/>
                    </a:lnTo>
                    <a:lnTo>
                      <a:pt x="804" y="1045"/>
                    </a:lnTo>
                    <a:lnTo>
                      <a:pt x="804" y="1045"/>
                    </a:lnTo>
                    <a:lnTo>
                      <a:pt x="831" y="1033"/>
                    </a:lnTo>
                    <a:lnTo>
                      <a:pt x="857" y="1019"/>
                    </a:lnTo>
                    <a:lnTo>
                      <a:pt x="881" y="1003"/>
                    </a:lnTo>
                    <a:lnTo>
                      <a:pt x="904" y="987"/>
                    </a:lnTo>
                    <a:lnTo>
                      <a:pt x="925" y="969"/>
                    </a:lnTo>
                    <a:lnTo>
                      <a:pt x="946" y="950"/>
                    </a:lnTo>
                    <a:lnTo>
                      <a:pt x="966" y="931"/>
                    </a:lnTo>
                    <a:lnTo>
                      <a:pt x="983" y="910"/>
                    </a:lnTo>
                    <a:lnTo>
                      <a:pt x="999" y="889"/>
                    </a:lnTo>
                    <a:lnTo>
                      <a:pt x="1013" y="866"/>
                    </a:lnTo>
                    <a:lnTo>
                      <a:pt x="1027" y="843"/>
                    </a:lnTo>
                    <a:lnTo>
                      <a:pt x="1038" y="818"/>
                    </a:lnTo>
                    <a:lnTo>
                      <a:pt x="1048" y="794"/>
                    </a:lnTo>
                    <a:lnTo>
                      <a:pt x="1057" y="769"/>
                    </a:lnTo>
                    <a:lnTo>
                      <a:pt x="1066" y="743"/>
                    </a:lnTo>
                    <a:lnTo>
                      <a:pt x="1071" y="716"/>
                    </a:lnTo>
                    <a:lnTo>
                      <a:pt x="1075" y="690"/>
                    </a:lnTo>
                    <a:lnTo>
                      <a:pt x="1078" y="664"/>
                    </a:lnTo>
                    <a:lnTo>
                      <a:pt x="1080" y="637"/>
                    </a:lnTo>
                    <a:lnTo>
                      <a:pt x="1078" y="611"/>
                    </a:lnTo>
                    <a:lnTo>
                      <a:pt x="1076" y="583"/>
                    </a:lnTo>
                    <a:lnTo>
                      <a:pt x="1073" y="557"/>
                    </a:lnTo>
                    <a:lnTo>
                      <a:pt x="1068" y="530"/>
                    </a:lnTo>
                    <a:lnTo>
                      <a:pt x="1061" y="504"/>
                    </a:lnTo>
                    <a:lnTo>
                      <a:pt x="1054" y="479"/>
                    </a:lnTo>
                    <a:lnTo>
                      <a:pt x="1043" y="453"/>
                    </a:lnTo>
                    <a:lnTo>
                      <a:pt x="1031" y="428"/>
                    </a:lnTo>
                    <a:lnTo>
                      <a:pt x="1017" y="404"/>
                    </a:lnTo>
                    <a:lnTo>
                      <a:pt x="1003" y="379"/>
                    </a:lnTo>
                    <a:lnTo>
                      <a:pt x="985" y="356"/>
                    </a:lnTo>
                    <a:lnTo>
                      <a:pt x="968" y="335"/>
                    </a:lnTo>
                    <a:lnTo>
                      <a:pt x="946" y="312"/>
                    </a:lnTo>
                    <a:lnTo>
                      <a:pt x="946" y="312"/>
                    </a:lnTo>
                    <a:lnTo>
                      <a:pt x="931" y="298"/>
                    </a:lnTo>
                    <a:lnTo>
                      <a:pt x="915" y="284"/>
                    </a:lnTo>
                    <a:lnTo>
                      <a:pt x="880" y="258"/>
                    </a:lnTo>
                    <a:lnTo>
                      <a:pt x="843" y="237"/>
                    </a:lnTo>
                    <a:lnTo>
                      <a:pt x="804" y="219"/>
                    </a:lnTo>
                    <a:lnTo>
                      <a:pt x="804" y="219"/>
                    </a:lnTo>
                    <a:close/>
                    <a:moveTo>
                      <a:pt x="632" y="265"/>
                    </a:moveTo>
                    <a:lnTo>
                      <a:pt x="632" y="265"/>
                    </a:lnTo>
                    <a:lnTo>
                      <a:pt x="671" y="267"/>
                    </a:lnTo>
                    <a:lnTo>
                      <a:pt x="706" y="272"/>
                    </a:lnTo>
                    <a:lnTo>
                      <a:pt x="741" y="281"/>
                    </a:lnTo>
                    <a:lnTo>
                      <a:pt x="774" y="293"/>
                    </a:lnTo>
                    <a:lnTo>
                      <a:pt x="808" y="309"/>
                    </a:lnTo>
                    <a:lnTo>
                      <a:pt x="838" y="328"/>
                    </a:lnTo>
                    <a:lnTo>
                      <a:pt x="866" y="349"/>
                    </a:lnTo>
                    <a:lnTo>
                      <a:pt x="892" y="372"/>
                    </a:lnTo>
                    <a:lnTo>
                      <a:pt x="915" y="398"/>
                    </a:lnTo>
                    <a:lnTo>
                      <a:pt x="936" y="427"/>
                    </a:lnTo>
                    <a:lnTo>
                      <a:pt x="955" y="456"/>
                    </a:lnTo>
                    <a:lnTo>
                      <a:pt x="971" y="488"/>
                    </a:lnTo>
                    <a:lnTo>
                      <a:pt x="983" y="523"/>
                    </a:lnTo>
                    <a:lnTo>
                      <a:pt x="992" y="558"/>
                    </a:lnTo>
                    <a:lnTo>
                      <a:pt x="997" y="593"/>
                    </a:lnTo>
                    <a:lnTo>
                      <a:pt x="999" y="632"/>
                    </a:lnTo>
                    <a:lnTo>
                      <a:pt x="999" y="632"/>
                    </a:lnTo>
                    <a:lnTo>
                      <a:pt x="997" y="669"/>
                    </a:lnTo>
                    <a:lnTo>
                      <a:pt x="992" y="706"/>
                    </a:lnTo>
                    <a:lnTo>
                      <a:pt x="983" y="741"/>
                    </a:lnTo>
                    <a:lnTo>
                      <a:pt x="971" y="774"/>
                    </a:lnTo>
                    <a:lnTo>
                      <a:pt x="955" y="806"/>
                    </a:lnTo>
                    <a:lnTo>
                      <a:pt x="936" y="836"/>
                    </a:lnTo>
                    <a:lnTo>
                      <a:pt x="915" y="864"/>
                    </a:lnTo>
                    <a:lnTo>
                      <a:pt x="892" y="890"/>
                    </a:lnTo>
                    <a:lnTo>
                      <a:pt x="866" y="915"/>
                    </a:lnTo>
                    <a:lnTo>
                      <a:pt x="838" y="936"/>
                    </a:lnTo>
                    <a:lnTo>
                      <a:pt x="808" y="954"/>
                    </a:lnTo>
                    <a:lnTo>
                      <a:pt x="774" y="969"/>
                    </a:lnTo>
                    <a:lnTo>
                      <a:pt x="741" y="982"/>
                    </a:lnTo>
                    <a:lnTo>
                      <a:pt x="706" y="990"/>
                    </a:lnTo>
                    <a:lnTo>
                      <a:pt x="671" y="996"/>
                    </a:lnTo>
                    <a:lnTo>
                      <a:pt x="632" y="998"/>
                    </a:lnTo>
                    <a:lnTo>
                      <a:pt x="632" y="998"/>
                    </a:lnTo>
                    <a:lnTo>
                      <a:pt x="595" y="996"/>
                    </a:lnTo>
                    <a:lnTo>
                      <a:pt x="558" y="990"/>
                    </a:lnTo>
                    <a:lnTo>
                      <a:pt x="523" y="982"/>
                    </a:lnTo>
                    <a:lnTo>
                      <a:pt x="490" y="969"/>
                    </a:lnTo>
                    <a:lnTo>
                      <a:pt x="458" y="954"/>
                    </a:lnTo>
                    <a:lnTo>
                      <a:pt x="428" y="936"/>
                    </a:lnTo>
                    <a:lnTo>
                      <a:pt x="398" y="915"/>
                    </a:lnTo>
                    <a:lnTo>
                      <a:pt x="374" y="890"/>
                    </a:lnTo>
                    <a:lnTo>
                      <a:pt x="349" y="864"/>
                    </a:lnTo>
                    <a:lnTo>
                      <a:pt x="328" y="836"/>
                    </a:lnTo>
                    <a:lnTo>
                      <a:pt x="311" y="806"/>
                    </a:lnTo>
                    <a:lnTo>
                      <a:pt x="295" y="774"/>
                    </a:lnTo>
                    <a:lnTo>
                      <a:pt x="282" y="741"/>
                    </a:lnTo>
                    <a:lnTo>
                      <a:pt x="274" y="706"/>
                    </a:lnTo>
                    <a:lnTo>
                      <a:pt x="268" y="669"/>
                    </a:lnTo>
                    <a:lnTo>
                      <a:pt x="267" y="632"/>
                    </a:lnTo>
                    <a:lnTo>
                      <a:pt x="267" y="632"/>
                    </a:lnTo>
                    <a:lnTo>
                      <a:pt x="268" y="593"/>
                    </a:lnTo>
                    <a:lnTo>
                      <a:pt x="274" y="558"/>
                    </a:lnTo>
                    <a:lnTo>
                      <a:pt x="282" y="523"/>
                    </a:lnTo>
                    <a:lnTo>
                      <a:pt x="295" y="488"/>
                    </a:lnTo>
                    <a:lnTo>
                      <a:pt x="311" y="456"/>
                    </a:lnTo>
                    <a:lnTo>
                      <a:pt x="328" y="427"/>
                    </a:lnTo>
                    <a:lnTo>
                      <a:pt x="349" y="398"/>
                    </a:lnTo>
                    <a:lnTo>
                      <a:pt x="374" y="372"/>
                    </a:lnTo>
                    <a:lnTo>
                      <a:pt x="398" y="349"/>
                    </a:lnTo>
                    <a:lnTo>
                      <a:pt x="428" y="328"/>
                    </a:lnTo>
                    <a:lnTo>
                      <a:pt x="458" y="309"/>
                    </a:lnTo>
                    <a:lnTo>
                      <a:pt x="490" y="293"/>
                    </a:lnTo>
                    <a:lnTo>
                      <a:pt x="523" y="281"/>
                    </a:lnTo>
                    <a:lnTo>
                      <a:pt x="558" y="272"/>
                    </a:lnTo>
                    <a:lnTo>
                      <a:pt x="595" y="267"/>
                    </a:lnTo>
                    <a:lnTo>
                      <a:pt x="632" y="265"/>
                    </a:lnTo>
                    <a:lnTo>
                      <a:pt x="632" y="265"/>
                    </a:lnTo>
                    <a:close/>
                    <a:moveTo>
                      <a:pt x="657" y="376"/>
                    </a:moveTo>
                    <a:lnTo>
                      <a:pt x="720" y="511"/>
                    </a:lnTo>
                    <a:lnTo>
                      <a:pt x="867" y="528"/>
                    </a:lnTo>
                    <a:lnTo>
                      <a:pt x="867" y="528"/>
                    </a:lnTo>
                    <a:lnTo>
                      <a:pt x="876" y="530"/>
                    </a:lnTo>
                    <a:lnTo>
                      <a:pt x="881" y="534"/>
                    </a:lnTo>
                    <a:lnTo>
                      <a:pt x="887" y="539"/>
                    </a:lnTo>
                    <a:lnTo>
                      <a:pt x="890" y="546"/>
                    </a:lnTo>
                    <a:lnTo>
                      <a:pt x="890" y="546"/>
                    </a:lnTo>
                    <a:lnTo>
                      <a:pt x="892" y="555"/>
                    </a:lnTo>
                    <a:lnTo>
                      <a:pt x="890" y="562"/>
                    </a:lnTo>
                    <a:lnTo>
                      <a:pt x="889" y="569"/>
                    </a:lnTo>
                    <a:lnTo>
                      <a:pt x="883" y="574"/>
                    </a:lnTo>
                    <a:lnTo>
                      <a:pt x="773" y="676"/>
                    </a:lnTo>
                    <a:lnTo>
                      <a:pt x="802" y="824"/>
                    </a:lnTo>
                    <a:lnTo>
                      <a:pt x="802" y="824"/>
                    </a:lnTo>
                    <a:lnTo>
                      <a:pt x="802" y="831"/>
                    </a:lnTo>
                    <a:lnTo>
                      <a:pt x="801" y="838"/>
                    </a:lnTo>
                    <a:lnTo>
                      <a:pt x="797" y="845"/>
                    </a:lnTo>
                    <a:lnTo>
                      <a:pt x="792" y="850"/>
                    </a:lnTo>
                    <a:lnTo>
                      <a:pt x="792" y="850"/>
                    </a:lnTo>
                    <a:lnTo>
                      <a:pt x="785" y="853"/>
                    </a:lnTo>
                    <a:lnTo>
                      <a:pt x="778" y="855"/>
                    </a:lnTo>
                    <a:lnTo>
                      <a:pt x="771" y="853"/>
                    </a:lnTo>
                    <a:lnTo>
                      <a:pt x="764" y="852"/>
                    </a:lnTo>
                    <a:lnTo>
                      <a:pt x="632" y="778"/>
                    </a:lnTo>
                    <a:lnTo>
                      <a:pt x="502" y="852"/>
                    </a:lnTo>
                    <a:lnTo>
                      <a:pt x="502" y="852"/>
                    </a:lnTo>
                    <a:lnTo>
                      <a:pt x="495" y="853"/>
                    </a:lnTo>
                    <a:lnTo>
                      <a:pt x="488" y="855"/>
                    </a:lnTo>
                    <a:lnTo>
                      <a:pt x="479" y="853"/>
                    </a:lnTo>
                    <a:lnTo>
                      <a:pt x="472" y="850"/>
                    </a:lnTo>
                    <a:lnTo>
                      <a:pt x="472" y="850"/>
                    </a:lnTo>
                    <a:lnTo>
                      <a:pt x="467" y="845"/>
                    </a:lnTo>
                    <a:lnTo>
                      <a:pt x="463" y="838"/>
                    </a:lnTo>
                    <a:lnTo>
                      <a:pt x="462" y="831"/>
                    </a:lnTo>
                    <a:lnTo>
                      <a:pt x="462" y="824"/>
                    </a:lnTo>
                    <a:lnTo>
                      <a:pt x="491" y="676"/>
                    </a:lnTo>
                    <a:lnTo>
                      <a:pt x="383" y="574"/>
                    </a:lnTo>
                    <a:lnTo>
                      <a:pt x="383" y="574"/>
                    </a:lnTo>
                    <a:lnTo>
                      <a:pt x="377" y="569"/>
                    </a:lnTo>
                    <a:lnTo>
                      <a:pt x="374" y="562"/>
                    </a:lnTo>
                    <a:lnTo>
                      <a:pt x="374" y="555"/>
                    </a:lnTo>
                    <a:lnTo>
                      <a:pt x="374" y="546"/>
                    </a:lnTo>
                    <a:lnTo>
                      <a:pt x="374" y="546"/>
                    </a:lnTo>
                    <a:lnTo>
                      <a:pt x="377" y="539"/>
                    </a:lnTo>
                    <a:lnTo>
                      <a:pt x="383" y="534"/>
                    </a:lnTo>
                    <a:lnTo>
                      <a:pt x="390" y="530"/>
                    </a:lnTo>
                    <a:lnTo>
                      <a:pt x="397" y="528"/>
                    </a:lnTo>
                    <a:lnTo>
                      <a:pt x="546" y="511"/>
                    </a:lnTo>
                    <a:lnTo>
                      <a:pt x="607" y="376"/>
                    </a:lnTo>
                    <a:lnTo>
                      <a:pt x="607" y="376"/>
                    </a:lnTo>
                    <a:lnTo>
                      <a:pt x="613" y="369"/>
                    </a:lnTo>
                    <a:lnTo>
                      <a:pt x="618" y="363"/>
                    </a:lnTo>
                    <a:lnTo>
                      <a:pt x="625" y="360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41" y="360"/>
                    </a:lnTo>
                    <a:lnTo>
                      <a:pt x="648" y="363"/>
                    </a:lnTo>
                    <a:lnTo>
                      <a:pt x="653" y="369"/>
                    </a:lnTo>
                    <a:lnTo>
                      <a:pt x="657" y="376"/>
                    </a:lnTo>
                    <a:lnTo>
                      <a:pt x="657" y="376"/>
                    </a:lnTo>
                    <a:close/>
                  </a:path>
                </a:pathLst>
              </a:custGeom>
              <a:solidFill>
                <a:srgbClr val="5F7133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6342239" y="1961663"/>
              <a:ext cx="581330" cy="581331"/>
              <a:chOff x="9759772" y="4141560"/>
              <a:chExt cx="581330" cy="581331"/>
            </a:xfrm>
          </p:grpSpPr>
          <p:sp>
            <p:nvSpPr>
              <p:cNvPr id="106" name="Teardrop 105"/>
              <p:cNvSpPr/>
              <p:nvPr/>
            </p:nvSpPr>
            <p:spPr>
              <a:xfrm rot="8100000">
                <a:off x="9759772" y="4141560"/>
                <a:ext cx="581330" cy="581331"/>
              </a:xfrm>
              <a:prstGeom prst="teardrop">
                <a:avLst/>
              </a:prstGeom>
              <a:solidFill>
                <a:srgbClr val="FFB10D"/>
              </a:solidFill>
              <a:ln w="15875">
                <a:gradFill flip="none" rotWithShape="1">
                  <a:gsLst>
                    <a:gs pos="24000">
                      <a:srgbClr val="EBEBEB"/>
                    </a:gs>
                    <a:gs pos="0">
                      <a:schemeClr val="bg1"/>
                    </a:gs>
                    <a:gs pos="100000">
                      <a:srgbClr val="A77000"/>
                    </a:gs>
                  </a:gsLst>
                  <a:lin ang="189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Freeform 106"/>
              <p:cNvSpPr>
                <a:spLocks noEditPoints="1"/>
              </p:cNvSpPr>
              <p:nvPr/>
            </p:nvSpPr>
            <p:spPr bwMode="auto">
              <a:xfrm>
                <a:off x="9880919" y="4262707"/>
                <a:ext cx="339036" cy="339036"/>
              </a:xfrm>
              <a:custGeom>
                <a:avLst/>
                <a:gdLst>
                  <a:gd name="T0" fmla="*/ 810 w 1799"/>
                  <a:gd name="T1" fmla="*/ 30 h 1799"/>
                  <a:gd name="T2" fmla="*/ 746 w 1799"/>
                  <a:gd name="T3" fmla="*/ 134 h 1799"/>
                  <a:gd name="T4" fmla="*/ 764 w 1799"/>
                  <a:gd name="T5" fmla="*/ 253 h 1799"/>
                  <a:gd name="T6" fmla="*/ 857 w 1799"/>
                  <a:gd name="T7" fmla="*/ 353 h 1799"/>
                  <a:gd name="T8" fmla="*/ 964 w 1799"/>
                  <a:gd name="T9" fmla="*/ 344 h 1799"/>
                  <a:gd name="T10" fmla="*/ 1045 w 1799"/>
                  <a:gd name="T11" fmla="*/ 230 h 1799"/>
                  <a:gd name="T12" fmla="*/ 1047 w 1799"/>
                  <a:gd name="T13" fmla="*/ 112 h 1799"/>
                  <a:gd name="T14" fmla="*/ 971 w 1799"/>
                  <a:gd name="T15" fmla="*/ 18 h 1799"/>
                  <a:gd name="T16" fmla="*/ 1003 w 1799"/>
                  <a:gd name="T17" fmla="*/ 430 h 1799"/>
                  <a:gd name="T18" fmla="*/ 1154 w 1799"/>
                  <a:gd name="T19" fmla="*/ 443 h 1799"/>
                  <a:gd name="T20" fmla="*/ 1207 w 1799"/>
                  <a:gd name="T21" fmla="*/ 495 h 1799"/>
                  <a:gd name="T22" fmla="*/ 1221 w 1799"/>
                  <a:gd name="T23" fmla="*/ 764 h 1799"/>
                  <a:gd name="T24" fmla="*/ 604 w 1799"/>
                  <a:gd name="T25" fmla="*/ 778 h 1799"/>
                  <a:gd name="T26" fmla="*/ 566 w 1799"/>
                  <a:gd name="T27" fmla="*/ 727 h 1799"/>
                  <a:gd name="T28" fmla="*/ 606 w 1799"/>
                  <a:gd name="T29" fmla="*/ 471 h 1799"/>
                  <a:gd name="T30" fmla="*/ 778 w 1799"/>
                  <a:gd name="T31" fmla="*/ 418 h 1799"/>
                  <a:gd name="T32" fmla="*/ 318 w 1799"/>
                  <a:gd name="T33" fmla="*/ 907 h 1799"/>
                  <a:gd name="T34" fmla="*/ 214 w 1799"/>
                  <a:gd name="T35" fmla="*/ 968 h 1799"/>
                  <a:gd name="T36" fmla="*/ 181 w 1799"/>
                  <a:gd name="T37" fmla="*/ 1072 h 1799"/>
                  <a:gd name="T38" fmla="*/ 228 w 1799"/>
                  <a:gd name="T39" fmla="*/ 1205 h 1799"/>
                  <a:gd name="T40" fmla="*/ 339 w 1799"/>
                  <a:gd name="T41" fmla="*/ 1268 h 1799"/>
                  <a:gd name="T42" fmla="*/ 437 w 1799"/>
                  <a:gd name="T43" fmla="*/ 1216 h 1799"/>
                  <a:gd name="T44" fmla="*/ 492 w 1799"/>
                  <a:gd name="T45" fmla="*/ 1084 h 1799"/>
                  <a:gd name="T46" fmla="*/ 464 w 1799"/>
                  <a:gd name="T47" fmla="*/ 975 h 1799"/>
                  <a:gd name="T48" fmla="*/ 365 w 1799"/>
                  <a:gd name="T49" fmla="*/ 908 h 1799"/>
                  <a:gd name="T50" fmla="*/ 451 w 1799"/>
                  <a:gd name="T51" fmla="*/ 1326 h 1799"/>
                  <a:gd name="T52" fmla="*/ 623 w 1799"/>
                  <a:gd name="T53" fmla="*/ 1369 h 1799"/>
                  <a:gd name="T54" fmla="*/ 671 w 1799"/>
                  <a:gd name="T55" fmla="*/ 1644 h 1799"/>
                  <a:gd name="T56" fmla="*/ 652 w 1799"/>
                  <a:gd name="T57" fmla="*/ 1787 h 1799"/>
                  <a:gd name="T58" fmla="*/ 35 w 1799"/>
                  <a:gd name="T59" fmla="*/ 1795 h 1799"/>
                  <a:gd name="T60" fmla="*/ 2 w 1799"/>
                  <a:gd name="T61" fmla="*/ 1716 h 1799"/>
                  <a:gd name="T62" fmla="*/ 37 w 1799"/>
                  <a:gd name="T63" fmla="*/ 1386 h 1799"/>
                  <a:gd name="T64" fmla="*/ 205 w 1799"/>
                  <a:gd name="T65" fmla="*/ 1325 h 1799"/>
                  <a:gd name="T66" fmla="*/ 857 w 1799"/>
                  <a:gd name="T67" fmla="*/ 907 h 1799"/>
                  <a:gd name="T68" fmla="*/ 899 w 1799"/>
                  <a:gd name="T69" fmla="*/ 864 h 1799"/>
                  <a:gd name="T70" fmla="*/ 941 w 1799"/>
                  <a:gd name="T71" fmla="*/ 898 h 1799"/>
                  <a:gd name="T72" fmla="*/ 1122 w 1799"/>
                  <a:gd name="T73" fmla="*/ 1202 h 1799"/>
                  <a:gd name="T74" fmla="*/ 1101 w 1799"/>
                  <a:gd name="T75" fmla="*/ 1251 h 1799"/>
                  <a:gd name="T76" fmla="*/ 738 w 1799"/>
                  <a:gd name="T77" fmla="*/ 1249 h 1799"/>
                  <a:gd name="T78" fmla="*/ 680 w 1799"/>
                  <a:gd name="T79" fmla="*/ 1233 h 1799"/>
                  <a:gd name="T80" fmla="*/ 688 w 1799"/>
                  <a:gd name="T81" fmla="*/ 1181 h 1799"/>
                  <a:gd name="T82" fmla="*/ 1430 w 1799"/>
                  <a:gd name="T83" fmla="*/ 910 h 1799"/>
                  <a:gd name="T84" fmla="*/ 1333 w 1799"/>
                  <a:gd name="T85" fmla="*/ 980 h 1799"/>
                  <a:gd name="T86" fmla="*/ 1309 w 1799"/>
                  <a:gd name="T87" fmla="*/ 1089 h 1799"/>
                  <a:gd name="T88" fmla="*/ 1367 w 1799"/>
                  <a:gd name="T89" fmla="*/ 1219 h 1799"/>
                  <a:gd name="T90" fmla="*/ 1467 w 1799"/>
                  <a:gd name="T91" fmla="*/ 1268 h 1799"/>
                  <a:gd name="T92" fmla="*/ 1576 w 1799"/>
                  <a:gd name="T93" fmla="*/ 1202 h 1799"/>
                  <a:gd name="T94" fmla="*/ 1620 w 1799"/>
                  <a:gd name="T95" fmla="*/ 1066 h 1799"/>
                  <a:gd name="T96" fmla="*/ 1583 w 1799"/>
                  <a:gd name="T97" fmla="*/ 963 h 1799"/>
                  <a:gd name="T98" fmla="*/ 1477 w 1799"/>
                  <a:gd name="T99" fmla="*/ 907 h 1799"/>
                  <a:gd name="T100" fmla="*/ 1586 w 1799"/>
                  <a:gd name="T101" fmla="*/ 1325 h 1799"/>
                  <a:gd name="T102" fmla="*/ 1758 w 1799"/>
                  <a:gd name="T103" fmla="*/ 1377 h 1799"/>
                  <a:gd name="T104" fmla="*/ 1799 w 1799"/>
                  <a:gd name="T105" fmla="*/ 1681 h 1799"/>
                  <a:gd name="T106" fmla="*/ 1772 w 1799"/>
                  <a:gd name="T107" fmla="*/ 1792 h 1799"/>
                  <a:gd name="T108" fmla="*/ 1156 w 1799"/>
                  <a:gd name="T109" fmla="*/ 1792 h 1799"/>
                  <a:gd name="T110" fmla="*/ 1128 w 1799"/>
                  <a:gd name="T111" fmla="*/ 1681 h 1799"/>
                  <a:gd name="T112" fmla="*/ 1170 w 1799"/>
                  <a:gd name="T113" fmla="*/ 1377 h 1799"/>
                  <a:gd name="T114" fmla="*/ 1342 w 1799"/>
                  <a:gd name="T115" fmla="*/ 1325 h 1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99" h="1799">
                    <a:moveTo>
                      <a:pt x="898" y="0"/>
                    </a:moveTo>
                    <a:lnTo>
                      <a:pt x="898" y="0"/>
                    </a:lnTo>
                    <a:lnTo>
                      <a:pt x="882" y="2"/>
                    </a:lnTo>
                    <a:lnTo>
                      <a:pt x="866" y="4"/>
                    </a:lnTo>
                    <a:lnTo>
                      <a:pt x="850" y="9"/>
                    </a:lnTo>
                    <a:lnTo>
                      <a:pt x="836" y="14"/>
                    </a:lnTo>
                    <a:lnTo>
                      <a:pt x="824" y="21"/>
                    </a:lnTo>
                    <a:lnTo>
                      <a:pt x="810" y="30"/>
                    </a:lnTo>
                    <a:lnTo>
                      <a:pt x="799" y="39"/>
                    </a:lnTo>
                    <a:lnTo>
                      <a:pt x="787" y="51"/>
                    </a:lnTo>
                    <a:lnTo>
                      <a:pt x="778" y="61"/>
                    </a:lnTo>
                    <a:lnTo>
                      <a:pt x="769" y="76"/>
                    </a:lnTo>
                    <a:lnTo>
                      <a:pt x="761" y="88"/>
                    </a:lnTo>
                    <a:lnTo>
                      <a:pt x="755" y="104"/>
                    </a:lnTo>
                    <a:lnTo>
                      <a:pt x="750" y="118"/>
                    </a:lnTo>
                    <a:lnTo>
                      <a:pt x="746" y="134"/>
                    </a:lnTo>
                    <a:lnTo>
                      <a:pt x="745" y="149"/>
                    </a:lnTo>
                    <a:lnTo>
                      <a:pt x="745" y="167"/>
                    </a:lnTo>
                    <a:lnTo>
                      <a:pt x="745" y="167"/>
                    </a:lnTo>
                    <a:lnTo>
                      <a:pt x="745" y="184"/>
                    </a:lnTo>
                    <a:lnTo>
                      <a:pt x="748" y="202"/>
                    </a:lnTo>
                    <a:lnTo>
                      <a:pt x="752" y="218"/>
                    </a:lnTo>
                    <a:lnTo>
                      <a:pt x="757" y="235"/>
                    </a:lnTo>
                    <a:lnTo>
                      <a:pt x="764" y="253"/>
                    </a:lnTo>
                    <a:lnTo>
                      <a:pt x="773" y="269"/>
                    </a:lnTo>
                    <a:lnTo>
                      <a:pt x="782" y="285"/>
                    </a:lnTo>
                    <a:lnTo>
                      <a:pt x="792" y="300"/>
                    </a:lnTo>
                    <a:lnTo>
                      <a:pt x="803" y="313"/>
                    </a:lnTo>
                    <a:lnTo>
                      <a:pt x="815" y="325"/>
                    </a:lnTo>
                    <a:lnTo>
                      <a:pt x="829" y="337"/>
                    </a:lnTo>
                    <a:lnTo>
                      <a:pt x="843" y="346"/>
                    </a:lnTo>
                    <a:lnTo>
                      <a:pt x="857" y="353"/>
                    </a:lnTo>
                    <a:lnTo>
                      <a:pt x="871" y="358"/>
                    </a:lnTo>
                    <a:lnTo>
                      <a:pt x="887" y="362"/>
                    </a:lnTo>
                    <a:lnTo>
                      <a:pt x="903" y="364"/>
                    </a:lnTo>
                    <a:lnTo>
                      <a:pt x="903" y="364"/>
                    </a:lnTo>
                    <a:lnTo>
                      <a:pt x="919" y="362"/>
                    </a:lnTo>
                    <a:lnTo>
                      <a:pt x="934" y="358"/>
                    </a:lnTo>
                    <a:lnTo>
                      <a:pt x="950" y="351"/>
                    </a:lnTo>
                    <a:lnTo>
                      <a:pt x="964" y="344"/>
                    </a:lnTo>
                    <a:lnTo>
                      <a:pt x="977" y="334"/>
                    </a:lnTo>
                    <a:lnTo>
                      <a:pt x="989" y="321"/>
                    </a:lnTo>
                    <a:lnTo>
                      <a:pt x="1001" y="309"/>
                    </a:lnTo>
                    <a:lnTo>
                      <a:pt x="1012" y="295"/>
                    </a:lnTo>
                    <a:lnTo>
                      <a:pt x="1022" y="279"/>
                    </a:lnTo>
                    <a:lnTo>
                      <a:pt x="1031" y="264"/>
                    </a:lnTo>
                    <a:lnTo>
                      <a:pt x="1038" y="248"/>
                    </a:lnTo>
                    <a:lnTo>
                      <a:pt x="1045" y="230"/>
                    </a:lnTo>
                    <a:lnTo>
                      <a:pt x="1049" y="213"/>
                    </a:lnTo>
                    <a:lnTo>
                      <a:pt x="1052" y="195"/>
                    </a:lnTo>
                    <a:lnTo>
                      <a:pt x="1056" y="177"/>
                    </a:lnTo>
                    <a:lnTo>
                      <a:pt x="1056" y="160"/>
                    </a:lnTo>
                    <a:lnTo>
                      <a:pt x="1056" y="160"/>
                    </a:lnTo>
                    <a:lnTo>
                      <a:pt x="1054" y="144"/>
                    </a:lnTo>
                    <a:lnTo>
                      <a:pt x="1052" y="128"/>
                    </a:lnTo>
                    <a:lnTo>
                      <a:pt x="1047" y="112"/>
                    </a:lnTo>
                    <a:lnTo>
                      <a:pt x="1042" y="97"/>
                    </a:lnTo>
                    <a:lnTo>
                      <a:pt x="1035" y="83"/>
                    </a:lnTo>
                    <a:lnTo>
                      <a:pt x="1028" y="70"/>
                    </a:lnTo>
                    <a:lnTo>
                      <a:pt x="1019" y="58"/>
                    </a:lnTo>
                    <a:lnTo>
                      <a:pt x="1008" y="46"/>
                    </a:lnTo>
                    <a:lnTo>
                      <a:pt x="996" y="35"/>
                    </a:lnTo>
                    <a:lnTo>
                      <a:pt x="984" y="26"/>
                    </a:lnTo>
                    <a:lnTo>
                      <a:pt x="971" y="18"/>
                    </a:lnTo>
                    <a:lnTo>
                      <a:pt x="957" y="12"/>
                    </a:lnTo>
                    <a:lnTo>
                      <a:pt x="943" y="7"/>
                    </a:lnTo>
                    <a:lnTo>
                      <a:pt x="927" y="4"/>
                    </a:lnTo>
                    <a:lnTo>
                      <a:pt x="913" y="0"/>
                    </a:lnTo>
                    <a:lnTo>
                      <a:pt x="898" y="0"/>
                    </a:lnTo>
                    <a:lnTo>
                      <a:pt x="898" y="0"/>
                    </a:lnTo>
                    <a:close/>
                    <a:moveTo>
                      <a:pt x="899" y="576"/>
                    </a:moveTo>
                    <a:lnTo>
                      <a:pt x="1003" y="430"/>
                    </a:lnTo>
                    <a:lnTo>
                      <a:pt x="1003" y="430"/>
                    </a:lnTo>
                    <a:lnTo>
                      <a:pt x="1008" y="425"/>
                    </a:lnTo>
                    <a:lnTo>
                      <a:pt x="1015" y="420"/>
                    </a:lnTo>
                    <a:lnTo>
                      <a:pt x="1022" y="418"/>
                    </a:lnTo>
                    <a:lnTo>
                      <a:pt x="1029" y="418"/>
                    </a:lnTo>
                    <a:lnTo>
                      <a:pt x="1140" y="439"/>
                    </a:lnTo>
                    <a:lnTo>
                      <a:pt x="1140" y="439"/>
                    </a:lnTo>
                    <a:lnTo>
                      <a:pt x="1154" y="443"/>
                    </a:lnTo>
                    <a:lnTo>
                      <a:pt x="1166" y="448"/>
                    </a:lnTo>
                    <a:lnTo>
                      <a:pt x="1177" y="455"/>
                    </a:lnTo>
                    <a:lnTo>
                      <a:pt x="1186" y="462"/>
                    </a:lnTo>
                    <a:lnTo>
                      <a:pt x="1194" y="471"/>
                    </a:lnTo>
                    <a:lnTo>
                      <a:pt x="1200" y="480"/>
                    </a:lnTo>
                    <a:lnTo>
                      <a:pt x="1203" y="488"/>
                    </a:lnTo>
                    <a:lnTo>
                      <a:pt x="1207" y="495"/>
                    </a:lnTo>
                    <a:lnTo>
                      <a:pt x="1207" y="495"/>
                    </a:lnTo>
                    <a:lnTo>
                      <a:pt x="1224" y="631"/>
                    </a:lnTo>
                    <a:lnTo>
                      <a:pt x="1230" y="682"/>
                    </a:lnTo>
                    <a:lnTo>
                      <a:pt x="1235" y="727"/>
                    </a:lnTo>
                    <a:lnTo>
                      <a:pt x="1235" y="727"/>
                    </a:lnTo>
                    <a:lnTo>
                      <a:pt x="1233" y="738"/>
                    </a:lnTo>
                    <a:lnTo>
                      <a:pt x="1231" y="747"/>
                    </a:lnTo>
                    <a:lnTo>
                      <a:pt x="1228" y="757"/>
                    </a:lnTo>
                    <a:lnTo>
                      <a:pt x="1221" y="764"/>
                    </a:lnTo>
                    <a:lnTo>
                      <a:pt x="1221" y="764"/>
                    </a:lnTo>
                    <a:lnTo>
                      <a:pt x="1214" y="771"/>
                    </a:lnTo>
                    <a:lnTo>
                      <a:pt x="1205" y="777"/>
                    </a:lnTo>
                    <a:lnTo>
                      <a:pt x="1194" y="778"/>
                    </a:lnTo>
                    <a:lnTo>
                      <a:pt x="1186" y="780"/>
                    </a:lnTo>
                    <a:lnTo>
                      <a:pt x="615" y="780"/>
                    </a:lnTo>
                    <a:lnTo>
                      <a:pt x="615" y="780"/>
                    </a:lnTo>
                    <a:lnTo>
                      <a:pt x="604" y="778"/>
                    </a:lnTo>
                    <a:lnTo>
                      <a:pt x="595" y="777"/>
                    </a:lnTo>
                    <a:lnTo>
                      <a:pt x="587" y="771"/>
                    </a:lnTo>
                    <a:lnTo>
                      <a:pt x="580" y="764"/>
                    </a:lnTo>
                    <a:lnTo>
                      <a:pt x="580" y="764"/>
                    </a:lnTo>
                    <a:lnTo>
                      <a:pt x="573" y="757"/>
                    </a:lnTo>
                    <a:lnTo>
                      <a:pt x="569" y="747"/>
                    </a:lnTo>
                    <a:lnTo>
                      <a:pt x="566" y="738"/>
                    </a:lnTo>
                    <a:lnTo>
                      <a:pt x="566" y="727"/>
                    </a:lnTo>
                    <a:lnTo>
                      <a:pt x="566" y="727"/>
                    </a:lnTo>
                    <a:lnTo>
                      <a:pt x="569" y="682"/>
                    </a:lnTo>
                    <a:lnTo>
                      <a:pt x="576" y="631"/>
                    </a:lnTo>
                    <a:lnTo>
                      <a:pt x="594" y="495"/>
                    </a:lnTo>
                    <a:lnTo>
                      <a:pt x="594" y="495"/>
                    </a:lnTo>
                    <a:lnTo>
                      <a:pt x="595" y="488"/>
                    </a:lnTo>
                    <a:lnTo>
                      <a:pt x="599" y="480"/>
                    </a:lnTo>
                    <a:lnTo>
                      <a:pt x="606" y="471"/>
                    </a:lnTo>
                    <a:lnTo>
                      <a:pt x="613" y="462"/>
                    </a:lnTo>
                    <a:lnTo>
                      <a:pt x="622" y="455"/>
                    </a:lnTo>
                    <a:lnTo>
                      <a:pt x="632" y="448"/>
                    </a:lnTo>
                    <a:lnTo>
                      <a:pt x="645" y="443"/>
                    </a:lnTo>
                    <a:lnTo>
                      <a:pt x="659" y="439"/>
                    </a:lnTo>
                    <a:lnTo>
                      <a:pt x="769" y="418"/>
                    </a:lnTo>
                    <a:lnTo>
                      <a:pt x="769" y="418"/>
                    </a:lnTo>
                    <a:lnTo>
                      <a:pt x="778" y="418"/>
                    </a:lnTo>
                    <a:lnTo>
                      <a:pt x="785" y="420"/>
                    </a:lnTo>
                    <a:lnTo>
                      <a:pt x="790" y="425"/>
                    </a:lnTo>
                    <a:lnTo>
                      <a:pt x="796" y="430"/>
                    </a:lnTo>
                    <a:lnTo>
                      <a:pt x="899" y="576"/>
                    </a:lnTo>
                    <a:lnTo>
                      <a:pt x="899" y="576"/>
                    </a:lnTo>
                    <a:close/>
                    <a:moveTo>
                      <a:pt x="334" y="907"/>
                    </a:moveTo>
                    <a:lnTo>
                      <a:pt x="334" y="907"/>
                    </a:lnTo>
                    <a:lnTo>
                      <a:pt x="318" y="907"/>
                    </a:lnTo>
                    <a:lnTo>
                      <a:pt x="302" y="910"/>
                    </a:lnTo>
                    <a:lnTo>
                      <a:pt x="286" y="914"/>
                    </a:lnTo>
                    <a:lnTo>
                      <a:pt x="272" y="921"/>
                    </a:lnTo>
                    <a:lnTo>
                      <a:pt x="260" y="928"/>
                    </a:lnTo>
                    <a:lnTo>
                      <a:pt x="246" y="935"/>
                    </a:lnTo>
                    <a:lnTo>
                      <a:pt x="235" y="945"/>
                    </a:lnTo>
                    <a:lnTo>
                      <a:pt x="223" y="956"/>
                    </a:lnTo>
                    <a:lnTo>
                      <a:pt x="214" y="968"/>
                    </a:lnTo>
                    <a:lnTo>
                      <a:pt x="205" y="980"/>
                    </a:lnTo>
                    <a:lnTo>
                      <a:pt x="198" y="994"/>
                    </a:lnTo>
                    <a:lnTo>
                      <a:pt x="191" y="1008"/>
                    </a:lnTo>
                    <a:lnTo>
                      <a:pt x="186" y="1024"/>
                    </a:lnTo>
                    <a:lnTo>
                      <a:pt x="183" y="1040"/>
                    </a:lnTo>
                    <a:lnTo>
                      <a:pt x="181" y="1056"/>
                    </a:lnTo>
                    <a:lnTo>
                      <a:pt x="181" y="1072"/>
                    </a:lnTo>
                    <a:lnTo>
                      <a:pt x="181" y="1072"/>
                    </a:lnTo>
                    <a:lnTo>
                      <a:pt x="181" y="1089"/>
                    </a:lnTo>
                    <a:lnTo>
                      <a:pt x="184" y="1107"/>
                    </a:lnTo>
                    <a:lnTo>
                      <a:pt x="188" y="1124"/>
                    </a:lnTo>
                    <a:lnTo>
                      <a:pt x="193" y="1142"/>
                    </a:lnTo>
                    <a:lnTo>
                      <a:pt x="200" y="1158"/>
                    </a:lnTo>
                    <a:lnTo>
                      <a:pt x="209" y="1175"/>
                    </a:lnTo>
                    <a:lnTo>
                      <a:pt x="218" y="1191"/>
                    </a:lnTo>
                    <a:lnTo>
                      <a:pt x="228" y="1205"/>
                    </a:lnTo>
                    <a:lnTo>
                      <a:pt x="239" y="1219"/>
                    </a:lnTo>
                    <a:lnTo>
                      <a:pt x="251" y="1232"/>
                    </a:lnTo>
                    <a:lnTo>
                      <a:pt x="265" y="1242"/>
                    </a:lnTo>
                    <a:lnTo>
                      <a:pt x="279" y="1253"/>
                    </a:lnTo>
                    <a:lnTo>
                      <a:pt x="293" y="1260"/>
                    </a:lnTo>
                    <a:lnTo>
                      <a:pt x="307" y="1265"/>
                    </a:lnTo>
                    <a:lnTo>
                      <a:pt x="323" y="1268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355" y="1268"/>
                    </a:lnTo>
                    <a:lnTo>
                      <a:pt x="370" y="1263"/>
                    </a:lnTo>
                    <a:lnTo>
                      <a:pt x="386" y="1258"/>
                    </a:lnTo>
                    <a:lnTo>
                      <a:pt x="400" y="1249"/>
                    </a:lnTo>
                    <a:lnTo>
                      <a:pt x="413" y="1240"/>
                    </a:lnTo>
                    <a:lnTo>
                      <a:pt x="427" y="1228"/>
                    </a:lnTo>
                    <a:lnTo>
                      <a:pt x="437" y="1216"/>
                    </a:lnTo>
                    <a:lnTo>
                      <a:pt x="448" y="1202"/>
                    </a:lnTo>
                    <a:lnTo>
                      <a:pt x="458" y="1186"/>
                    </a:lnTo>
                    <a:lnTo>
                      <a:pt x="467" y="1170"/>
                    </a:lnTo>
                    <a:lnTo>
                      <a:pt x="474" y="1152"/>
                    </a:lnTo>
                    <a:lnTo>
                      <a:pt x="481" y="1137"/>
                    </a:lnTo>
                    <a:lnTo>
                      <a:pt x="486" y="1119"/>
                    </a:lnTo>
                    <a:lnTo>
                      <a:pt x="490" y="1102"/>
                    </a:lnTo>
                    <a:lnTo>
                      <a:pt x="492" y="1084"/>
                    </a:lnTo>
                    <a:lnTo>
                      <a:pt x="492" y="1066"/>
                    </a:lnTo>
                    <a:lnTo>
                      <a:pt x="492" y="1066"/>
                    </a:lnTo>
                    <a:lnTo>
                      <a:pt x="490" y="1049"/>
                    </a:lnTo>
                    <a:lnTo>
                      <a:pt x="488" y="1033"/>
                    </a:lnTo>
                    <a:lnTo>
                      <a:pt x="485" y="1017"/>
                    </a:lnTo>
                    <a:lnTo>
                      <a:pt x="478" y="1003"/>
                    </a:lnTo>
                    <a:lnTo>
                      <a:pt x="471" y="989"/>
                    </a:lnTo>
                    <a:lnTo>
                      <a:pt x="464" y="975"/>
                    </a:lnTo>
                    <a:lnTo>
                      <a:pt x="455" y="963"/>
                    </a:lnTo>
                    <a:lnTo>
                      <a:pt x="444" y="952"/>
                    </a:lnTo>
                    <a:lnTo>
                      <a:pt x="432" y="942"/>
                    </a:lnTo>
                    <a:lnTo>
                      <a:pt x="421" y="931"/>
                    </a:lnTo>
                    <a:lnTo>
                      <a:pt x="407" y="924"/>
                    </a:lnTo>
                    <a:lnTo>
                      <a:pt x="393" y="917"/>
                    </a:lnTo>
                    <a:lnTo>
                      <a:pt x="379" y="912"/>
                    </a:lnTo>
                    <a:lnTo>
                      <a:pt x="365" y="908"/>
                    </a:lnTo>
                    <a:lnTo>
                      <a:pt x="349" y="907"/>
                    </a:lnTo>
                    <a:lnTo>
                      <a:pt x="334" y="907"/>
                    </a:lnTo>
                    <a:lnTo>
                      <a:pt x="334" y="907"/>
                    </a:lnTo>
                    <a:close/>
                    <a:moveTo>
                      <a:pt x="335" y="1481"/>
                    </a:moveTo>
                    <a:lnTo>
                      <a:pt x="439" y="1337"/>
                    </a:lnTo>
                    <a:lnTo>
                      <a:pt x="439" y="1337"/>
                    </a:lnTo>
                    <a:lnTo>
                      <a:pt x="444" y="1330"/>
                    </a:lnTo>
                    <a:lnTo>
                      <a:pt x="451" y="1326"/>
                    </a:lnTo>
                    <a:lnTo>
                      <a:pt x="458" y="1325"/>
                    </a:lnTo>
                    <a:lnTo>
                      <a:pt x="465" y="1325"/>
                    </a:lnTo>
                    <a:lnTo>
                      <a:pt x="576" y="1344"/>
                    </a:lnTo>
                    <a:lnTo>
                      <a:pt x="576" y="1344"/>
                    </a:lnTo>
                    <a:lnTo>
                      <a:pt x="590" y="1347"/>
                    </a:lnTo>
                    <a:lnTo>
                      <a:pt x="602" y="1353"/>
                    </a:lnTo>
                    <a:lnTo>
                      <a:pt x="613" y="1360"/>
                    </a:lnTo>
                    <a:lnTo>
                      <a:pt x="623" y="1369"/>
                    </a:lnTo>
                    <a:lnTo>
                      <a:pt x="631" y="1377"/>
                    </a:lnTo>
                    <a:lnTo>
                      <a:pt x="636" y="1386"/>
                    </a:lnTo>
                    <a:lnTo>
                      <a:pt x="639" y="1393"/>
                    </a:lnTo>
                    <a:lnTo>
                      <a:pt x="643" y="1402"/>
                    </a:lnTo>
                    <a:lnTo>
                      <a:pt x="643" y="1402"/>
                    </a:lnTo>
                    <a:lnTo>
                      <a:pt x="659" y="1520"/>
                    </a:lnTo>
                    <a:lnTo>
                      <a:pt x="667" y="1607"/>
                    </a:lnTo>
                    <a:lnTo>
                      <a:pt x="671" y="1644"/>
                    </a:lnTo>
                    <a:lnTo>
                      <a:pt x="671" y="1681"/>
                    </a:lnTo>
                    <a:lnTo>
                      <a:pt x="671" y="1716"/>
                    </a:lnTo>
                    <a:lnTo>
                      <a:pt x="667" y="1755"/>
                    </a:lnTo>
                    <a:lnTo>
                      <a:pt x="667" y="1755"/>
                    </a:lnTo>
                    <a:lnTo>
                      <a:pt x="666" y="1764"/>
                    </a:lnTo>
                    <a:lnTo>
                      <a:pt x="662" y="1773"/>
                    </a:lnTo>
                    <a:lnTo>
                      <a:pt x="657" y="1780"/>
                    </a:lnTo>
                    <a:lnTo>
                      <a:pt x="652" y="1787"/>
                    </a:lnTo>
                    <a:lnTo>
                      <a:pt x="645" y="1792"/>
                    </a:lnTo>
                    <a:lnTo>
                      <a:pt x="636" y="1795"/>
                    </a:lnTo>
                    <a:lnTo>
                      <a:pt x="627" y="1799"/>
                    </a:lnTo>
                    <a:lnTo>
                      <a:pt x="618" y="1799"/>
                    </a:lnTo>
                    <a:lnTo>
                      <a:pt x="54" y="1799"/>
                    </a:lnTo>
                    <a:lnTo>
                      <a:pt x="54" y="1799"/>
                    </a:lnTo>
                    <a:lnTo>
                      <a:pt x="44" y="1799"/>
                    </a:lnTo>
                    <a:lnTo>
                      <a:pt x="35" y="1795"/>
                    </a:lnTo>
                    <a:lnTo>
                      <a:pt x="28" y="1792"/>
                    </a:lnTo>
                    <a:lnTo>
                      <a:pt x="21" y="1787"/>
                    </a:lnTo>
                    <a:lnTo>
                      <a:pt x="14" y="1780"/>
                    </a:lnTo>
                    <a:lnTo>
                      <a:pt x="10" y="1773"/>
                    </a:lnTo>
                    <a:lnTo>
                      <a:pt x="7" y="1764"/>
                    </a:lnTo>
                    <a:lnTo>
                      <a:pt x="5" y="1755"/>
                    </a:lnTo>
                    <a:lnTo>
                      <a:pt x="5" y="1755"/>
                    </a:lnTo>
                    <a:lnTo>
                      <a:pt x="2" y="1716"/>
                    </a:lnTo>
                    <a:lnTo>
                      <a:pt x="0" y="1681"/>
                    </a:lnTo>
                    <a:lnTo>
                      <a:pt x="2" y="1644"/>
                    </a:lnTo>
                    <a:lnTo>
                      <a:pt x="3" y="1607"/>
                    </a:lnTo>
                    <a:lnTo>
                      <a:pt x="14" y="1520"/>
                    </a:lnTo>
                    <a:lnTo>
                      <a:pt x="30" y="1402"/>
                    </a:lnTo>
                    <a:lnTo>
                      <a:pt x="30" y="1402"/>
                    </a:lnTo>
                    <a:lnTo>
                      <a:pt x="31" y="1393"/>
                    </a:lnTo>
                    <a:lnTo>
                      <a:pt x="37" y="1386"/>
                    </a:lnTo>
                    <a:lnTo>
                      <a:pt x="42" y="1377"/>
                    </a:lnTo>
                    <a:lnTo>
                      <a:pt x="49" y="1369"/>
                    </a:lnTo>
                    <a:lnTo>
                      <a:pt x="58" y="1360"/>
                    </a:lnTo>
                    <a:lnTo>
                      <a:pt x="68" y="1353"/>
                    </a:lnTo>
                    <a:lnTo>
                      <a:pt x="81" y="1347"/>
                    </a:lnTo>
                    <a:lnTo>
                      <a:pt x="95" y="1344"/>
                    </a:lnTo>
                    <a:lnTo>
                      <a:pt x="205" y="1325"/>
                    </a:lnTo>
                    <a:lnTo>
                      <a:pt x="205" y="1325"/>
                    </a:lnTo>
                    <a:lnTo>
                      <a:pt x="214" y="1325"/>
                    </a:lnTo>
                    <a:lnTo>
                      <a:pt x="221" y="1326"/>
                    </a:lnTo>
                    <a:lnTo>
                      <a:pt x="226" y="1330"/>
                    </a:lnTo>
                    <a:lnTo>
                      <a:pt x="232" y="1337"/>
                    </a:lnTo>
                    <a:lnTo>
                      <a:pt x="335" y="1481"/>
                    </a:lnTo>
                    <a:lnTo>
                      <a:pt x="335" y="1481"/>
                    </a:lnTo>
                    <a:close/>
                    <a:moveTo>
                      <a:pt x="857" y="907"/>
                    </a:moveTo>
                    <a:lnTo>
                      <a:pt x="857" y="907"/>
                    </a:lnTo>
                    <a:lnTo>
                      <a:pt x="859" y="898"/>
                    </a:lnTo>
                    <a:lnTo>
                      <a:pt x="861" y="889"/>
                    </a:lnTo>
                    <a:lnTo>
                      <a:pt x="864" y="882"/>
                    </a:lnTo>
                    <a:lnTo>
                      <a:pt x="869" y="877"/>
                    </a:lnTo>
                    <a:lnTo>
                      <a:pt x="876" y="871"/>
                    </a:lnTo>
                    <a:lnTo>
                      <a:pt x="883" y="866"/>
                    </a:lnTo>
                    <a:lnTo>
                      <a:pt x="891" y="864"/>
                    </a:lnTo>
                    <a:lnTo>
                      <a:pt x="899" y="864"/>
                    </a:lnTo>
                    <a:lnTo>
                      <a:pt x="899" y="864"/>
                    </a:lnTo>
                    <a:lnTo>
                      <a:pt x="908" y="864"/>
                    </a:lnTo>
                    <a:lnTo>
                      <a:pt x="917" y="866"/>
                    </a:lnTo>
                    <a:lnTo>
                      <a:pt x="924" y="871"/>
                    </a:lnTo>
                    <a:lnTo>
                      <a:pt x="929" y="877"/>
                    </a:lnTo>
                    <a:lnTo>
                      <a:pt x="934" y="882"/>
                    </a:lnTo>
                    <a:lnTo>
                      <a:pt x="938" y="889"/>
                    </a:lnTo>
                    <a:lnTo>
                      <a:pt x="941" y="898"/>
                    </a:lnTo>
                    <a:lnTo>
                      <a:pt x="941" y="907"/>
                    </a:lnTo>
                    <a:lnTo>
                      <a:pt x="941" y="1082"/>
                    </a:lnTo>
                    <a:lnTo>
                      <a:pt x="1103" y="1175"/>
                    </a:lnTo>
                    <a:lnTo>
                      <a:pt x="1103" y="1175"/>
                    </a:lnTo>
                    <a:lnTo>
                      <a:pt x="1110" y="1181"/>
                    </a:lnTo>
                    <a:lnTo>
                      <a:pt x="1115" y="1188"/>
                    </a:lnTo>
                    <a:lnTo>
                      <a:pt x="1121" y="1195"/>
                    </a:lnTo>
                    <a:lnTo>
                      <a:pt x="1122" y="1202"/>
                    </a:lnTo>
                    <a:lnTo>
                      <a:pt x="1124" y="1209"/>
                    </a:lnTo>
                    <a:lnTo>
                      <a:pt x="1124" y="1217"/>
                    </a:lnTo>
                    <a:lnTo>
                      <a:pt x="1122" y="1226"/>
                    </a:lnTo>
                    <a:lnTo>
                      <a:pt x="1119" y="1233"/>
                    </a:lnTo>
                    <a:lnTo>
                      <a:pt x="1119" y="1233"/>
                    </a:lnTo>
                    <a:lnTo>
                      <a:pt x="1114" y="1240"/>
                    </a:lnTo>
                    <a:lnTo>
                      <a:pt x="1108" y="1246"/>
                    </a:lnTo>
                    <a:lnTo>
                      <a:pt x="1101" y="1251"/>
                    </a:lnTo>
                    <a:lnTo>
                      <a:pt x="1094" y="1253"/>
                    </a:lnTo>
                    <a:lnTo>
                      <a:pt x="1086" y="1254"/>
                    </a:lnTo>
                    <a:lnTo>
                      <a:pt x="1077" y="1254"/>
                    </a:lnTo>
                    <a:lnTo>
                      <a:pt x="1070" y="1253"/>
                    </a:lnTo>
                    <a:lnTo>
                      <a:pt x="1061" y="1249"/>
                    </a:lnTo>
                    <a:lnTo>
                      <a:pt x="899" y="1156"/>
                    </a:lnTo>
                    <a:lnTo>
                      <a:pt x="738" y="1249"/>
                    </a:lnTo>
                    <a:lnTo>
                      <a:pt x="738" y="1249"/>
                    </a:lnTo>
                    <a:lnTo>
                      <a:pt x="731" y="1253"/>
                    </a:lnTo>
                    <a:lnTo>
                      <a:pt x="722" y="1254"/>
                    </a:lnTo>
                    <a:lnTo>
                      <a:pt x="715" y="1254"/>
                    </a:lnTo>
                    <a:lnTo>
                      <a:pt x="706" y="1253"/>
                    </a:lnTo>
                    <a:lnTo>
                      <a:pt x="699" y="1251"/>
                    </a:lnTo>
                    <a:lnTo>
                      <a:pt x="692" y="1246"/>
                    </a:lnTo>
                    <a:lnTo>
                      <a:pt x="685" y="1240"/>
                    </a:lnTo>
                    <a:lnTo>
                      <a:pt x="680" y="1233"/>
                    </a:lnTo>
                    <a:lnTo>
                      <a:pt x="680" y="1233"/>
                    </a:lnTo>
                    <a:lnTo>
                      <a:pt x="676" y="1226"/>
                    </a:lnTo>
                    <a:lnTo>
                      <a:pt x="674" y="1217"/>
                    </a:lnTo>
                    <a:lnTo>
                      <a:pt x="674" y="1209"/>
                    </a:lnTo>
                    <a:lnTo>
                      <a:pt x="676" y="1202"/>
                    </a:lnTo>
                    <a:lnTo>
                      <a:pt x="680" y="1195"/>
                    </a:lnTo>
                    <a:lnTo>
                      <a:pt x="683" y="1188"/>
                    </a:lnTo>
                    <a:lnTo>
                      <a:pt x="688" y="1181"/>
                    </a:lnTo>
                    <a:lnTo>
                      <a:pt x="696" y="1175"/>
                    </a:lnTo>
                    <a:lnTo>
                      <a:pt x="857" y="1082"/>
                    </a:lnTo>
                    <a:lnTo>
                      <a:pt x="857" y="907"/>
                    </a:lnTo>
                    <a:lnTo>
                      <a:pt x="857" y="907"/>
                    </a:lnTo>
                    <a:close/>
                    <a:moveTo>
                      <a:pt x="1461" y="907"/>
                    </a:moveTo>
                    <a:lnTo>
                      <a:pt x="1461" y="907"/>
                    </a:lnTo>
                    <a:lnTo>
                      <a:pt x="1444" y="907"/>
                    </a:lnTo>
                    <a:lnTo>
                      <a:pt x="1430" y="910"/>
                    </a:lnTo>
                    <a:lnTo>
                      <a:pt x="1414" y="914"/>
                    </a:lnTo>
                    <a:lnTo>
                      <a:pt x="1400" y="921"/>
                    </a:lnTo>
                    <a:lnTo>
                      <a:pt x="1386" y="928"/>
                    </a:lnTo>
                    <a:lnTo>
                      <a:pt x="1374" y="935"/>
                    </a:lnTo>
                    <a:lnTo>
                      <a:pt x="1361" y="945"/>
                    </a:lnTo>
                    <a:lnTo>
                      <a:pt x="1351" y="956"/>
                    </a:lnTo>
                    <a:lnTo>
                      <a:pt x="1342" y="968"/>
                    </a:lnTo>
                    <a:lnTo>
                      <a:pt x="1333" y="980"/>
                    </a:lnTo>
                    <a:lnTo>
                      <a:pt x="1324" y="994"/>
                    </a:lnTo>
                    <a:lnTo>
                      <a:pt x="1319" y="1008"/>
                    </a:lnTo>
                    <a:lnTo>
                      <a:pt x="1314" y="1024"/>
                    </a:lnTo>
                    <a:lnTo>
                      <a:pt x="1310" y="1040"/>
                    </a:lnTo>
                    <a:lnTo>
                      <a:pt x="1309" y="1056"/>
                    </a:lnTo>
                    <a:lnTo>
                      <a:pt x="1309" y="1072"/>
                    </a:lnTo>
                    <a:lnTo>
                      <a:pt x="1309" y="1072"/>
                    </a:lnTo>
                    <a:lnTo>
                      <a:pt x="1309" y="1089"/>
                    </a:lnTo>
                    <a:lnTo>
                      <a:pt x="1312" y="1107"/>
                    </a:lnTo>
                    <a:lnTo>
                      <a:pt x="1316" y="1124"/>
                    </a:lnTo>
                    <a:lnTo>
                      <a:pt x="1321" y="1142"/>
                    </a:lnTo>
                    <a:lnTo>
                      <a:pt x="1328" y="1158"/>
                    </a:lnTo>
                    <a:lnTo>
                      <a:pt x="1337" y="1175"/>
                    </a:lnTo>
                    <a:lnTo>
                      <a:pt x="1346" y="1191"/>
                    </a:lnTo>
                    <a:lnTo>
                      <a:pt x="1356" y="1205"/>
                    </a:lnTo>
                    <a:lnTo>
                      <a:pt x="1367" y="1219"/>
                    </a:lnTo>
                    <a:lnTo>
                      <a:pt x="1379" y="1232"/>
                    </a:lnTo>
                    <a:lnTo>
                      <a:pt x="1393" y="1242"/>
                    </a:lnTo>
                    <a:lnTo>
                      <a:pt x="1407" y="1253"/>
                    </a:lnTo>
                    <a:lnTo>
                      <a:pt x="1421" y="1260"/>
                    </a:lnTo>
                    <a:lnTo>
                      <a:pt x="1435" y="1265"/>
                    </a:lnTo>
                    <a:lnTo>
                      <a:pt x="1451" y="1268"/>
                    </a:lnTo>
                    <a:lnTo>
                      <a:pt x="1467" y="1268"/>
                    </a:lnTo>
                    <a:lnTo>
                      <a:pt x="1467" y="1268"/>
                    </a:lnTo>
                    <a:lnTo>
                      <a:pt x="1483" y="1268"/>
                    </a:lnTo>
                    <a:lnTo>
                      <a:pt x="1498" y="1263"/>
                    </a:lnTo>
                    <a:lnTo>
                      <a:pt x="1512" y="1258"/>
                    </a:lnTo>
                    <a:lnTo>
                      <a:pt x="1528" y="1249"/>
                    </a:lnTo>
                    <a:lnTo>
                      <a:pt x="1541" y="1240"/>
                    </a:lnTo>
                    <a:lnTo>
                      <a:pt x="1553" y="1228"/>
                    </a:lnTo>
                    <a:lnTo>
                      <a:pt x="1565" y="1216"/>
                    </a:lnTo>
                    <a:lnTo>
                      <a:pt x="1576" y="1202"/>
                    </a:lnTo>
                    <a:lnTo>
                      <a:pt x="1586" y="1186"/>
                    </a:lnTo>
                    <a:lnTo>
                      <a:pt x="1595" y="1170"/>
                    </a:lnTo>
                    <a:lnTo>
                      <a:pt x="1602" y="1152"/>
                    </a:lnTo>
                    <a:lnTo>
                      <a:pt x="1609" y="1137"/>
                    </a:lnTo>
                    <a:lnTo>
                      <a:pt x="1613" y="1119"/>
                    </a:lnTo>
                    <a:lnTo>
                      <a:pt x="1616" y="1102"/>
                    </a:lnTo>
                    <a:lnTo>
                      <a:pt x="1620" y="1084"/>
                    </a:lnTo>
                    <a:lnTo>
                      <a:pt x="1620" y="1066"/>
                    </a:lnTo>
                    <a:lnTo>
                      <a:pt x="1620" y="1066"/>
                    </a:lnTo>
                    <a:lnTo>
                      <a:pt x="1618" y="1049"/>
                    </a:lnTo>
                    <a:lnTo>
                      <a:pt x="1616" y="1033"/>
                    </a:lnTo>
                    <a:lnTo>
                      <a:pt x="1611" y="1017"/>
                    </a:lnTo>
                    <a:lnTo>
                      <a:pt x="1606" y="1003"/>
                    </a:lnTo>
                    <a:lnTo>
                      <a:pt x="1599" y="989"/>
                    </a:lnTo>
                    <a:lnTo>
                      <a:pt x="1591" y="975"/>
                    </a:lnTo>
                    <a:lnTo>
                      <a:pt x="1583" y="963"/>
                    </a:lnTo>
                    <a:lnTo>
                      <a:pt x="1572" y="952"/>
                    </a:lnTo>
                    <a:lnTo>
                      <a:pt x="1560" y="942"/>
                    </a:lnTo>
                    <a:lnTo>
                      <a:pt x="1548" y="931"/>
                    </a:lnTo>
                    <a:lnTo>
                      <a:pt x="1535" y="924"/>
                    </a:lnTo>
                    <a:lnTo>
                      <a:pt x="1521" y="917"/>
                    </a:lnTo>
                    <a:lnTo>
                      <a:pt x="1507" y="912"/>
                    </a:lnTo>
                    <a:lnTo>
                      <a:pt x="1491" y="908"/>
                    </a:lnTo>
                    <a:lnTo>
                      <a:pt x="1477" y="907"/>
                    </a:lnTo>
                    <a:lnTo>
                      <a:pt x="1461" y="907"/>
                    </a:lnTo>
                    <a:lnTo>
                      <a:pt x="1461" y="907"/>
                    </a:lnTo>
                    <a:close/>
                    <a:moveTo>
                      <a:pt x="1463" y="1481"/>
                    </a:moveTo>
                    <a:lnTo>
                      <a:pt x="1567" y="1337"/>
                    </a:lnTo>
                    <a:lnTo>
                      <a:pt x="1567" y="1337"/>
                    </a:lnTo>
                    <a:lnTo>
                      <a:pt x="1572" y="1330"/>
                    </a:lnTo>
                    <a:lnTo>
                      <a:pt x="1579" y="1326"/>
                    </a:lnTo>
                    <a:lnTo>
                      <a:pt x="1586" y="1325"/>
                    </a:lnTo>
                    <a:lnTo>
                      <a:pt x="1593" y="1325"/>
                    </a:lnTo>
                    <a:lnTo>
                      <a:pt x="1704" y="1344"/>
                    </a:lnTo>
                    <a:lnTo>
                      <a:pt x="1704" y="1344"/>
                    </a:lnTo>
                    <a:lnTo>
                      <a:pt x="1718" y="1347"/>
                    </a:lnTo>
                    <a:lnTo>
                      <a:pt x="1730" y="1353"/>
                    </a:lnTo>
                    <a:lnTo>
                      <a:pt x="1741" y="1360"/>
                    </a:lnTo>
                    <a:lnTo>
                      <a:pt x="1750" y="1369"/>
                    </a:lnTo>
                    <a:lnTo>
                      <a:pt x="1758" y="1377"/>
                    </a:lnTo>
                    <a:lnTo>
                      <a:pt x="1764" y="1386"/>
                    </a:lnTo>
                    <a:lnTo>
                      <a:pt x="1767" y="1393"/>
                    </a:lnTo>
                    <a:lnTo>
                      <a:pt x="1771" y="1402"/>
                    </a:lnTo>
                    <a:lnTo>
                      <a:pt x="1771" y="1402"/>
                    </a:lnTo>
                    <a:lnTo>
                      <a:pt x="1787" y="1520"/>
                    </a:lnTo>
                    <a:lnTo>
                      <a:pt x="1795" y="1607"/>
                    </a:lnTo>
                    <a:lnTo>
                      <a:pt x="1799" y="1644"/>
                    </a:lnTo>
                    <a:lnTo>
                      <a:pt x="1799" y="1681"/>
                    </a:lnTo>
                    <a:lnTo>
                      <a:pt x="1799" y="1716"/>
                    </a:lnTo>
                    <a:lnTo>
                      <a:pt x="1795" y="1755"/>
                    </a:lnTo>
                    <a:lnTo>
                      <a:pt x="1795" y="1755"/>
                    </a:lnTo>
                    <a:lnTo>
                      <a:pt x="1794" y="1764"/>
                    </a:lnTo>
                    <a:lnTo>
                      <a:pt x="1790" y="1773"/>
                    </a:lnTo>
                    <a:lnTo>
                      <a:pt x="1785" y="1780"/>
                    </a:lnTo>
                    <a:lnTo>
                      <a:pt x="1779" y="1787"/>
                    </a:lnTo>
                    <a:lnTo>
                      <a:pt x="1772" y="1792"/>
                    </a:lnTo>
                    <a:lnTo>
                      <a:pt x="1764" y="1795"/>
                    </a:lnTo>
                    <a:lnTo>
                      <a:pt x="1755" y="1799"/>
                    </a:lnTo>
                    <a:lnTo>
                      <a:pt x="1746" y="1799"/>
                    </a:lnTo>
                    <a:lnTo>
                      <a:pt x="1180" y="1799"/>
                    </a:lnTo>
                    <a:lnTo>
                      <a:pt x="1180" y="1799"/>
                    </a:lnTo>
                    <a:lnTo>
                      <a:pt x="1172" y="1799"/>
                    </a:lnTo>
                    <a:lnTo>
                      <a:pt x="1163" y="1795"/>
                    </a:lnTo>
                    <a:lnTo>
                      <a:pt x="1156" y="1792"/>
                    </a:lnTo>
                    <a:lnTo>
                      <a:pt x="1149" y="1787"/>
                    </a:lnTo>
                    <a:lnTo>
                      <a:pt x="1142" y="1780"/>
                    </a:lnTo>
                    <a:lnTo>
                      <a:pt x="1138" y="1773"/>
                    </a:lnTo>
                    <a:lnTo>
                      <a:pt x="1135" y="1764"/>
                    </a:lnTo>
                    <a:lnTo>
                      <a:pt x="1133" y="1755"/>
                    </a:lnTo>
                    <a:lnTo>
                      <a:pt x="1133" y="1755"/>
                    </a:lnTo>
                    <a:lnTo>
                      <a:pt x="1129" y="1716"/>
                    </a:lnTo>
                    <a:lnTo>
                      <a:pt x="1128" y="1681"/>
                    </a:lnTo>
                    <a:lnTo>
                      <a:pt x="1129" y="1644"/>
                    </a:lnTo>
                    <a:lnTo>
                      <a:pt x="1131" y="1607"/>
                    </a:lnTo>
                    <a:lnTo>
                      <a:pt x="1142" y="1520"/>
                    </a:lnTo>
                    <a:lnTo>
                      <a:pt x="1158" y="1402"/>
                    </a:lnTo>
                    <a:lnTo>
                      <a:pt x="1158" y="1402"/>
                    </a:lnTo>
                    <a:lnTo>
                      <a:pt x="1159" y="1393"/>
                    </a:lnTo>
                    <a:lnTo>
                      <a:pt x="1163" y="1386"/>
                    </a:lnTo>
                    <a:lnTo>
                      <a:pt x="1170" y="1377"/>
                    </a:lnTo>
                    <a:lnTo>
                      <a:pt x="1177" y="1369"/>
                    </a:lnTo>
                    <a:lnTo>
                      <a:pt x="1186" y="1360"/>
                    </a:lnTo>
                    <a:lnTo>
                      <a:pt x="1196" y="1353"/>
                    </a:lnTo>
                    <a:lnTo>
                      <a:pt x="1209" y="1347"/>
                    </a:lnTo>
                    <a:lnTo>
                      <a:pt x="1223" y="1344"/>
                    </a:lnTo>
                    <a:lnTo>
                      <a:pt x="1333" y="1325"/>
                    </a:lnTo>
                    <a:lnTo>
                      <a:pt x="1333" y="1325"/>
                    </a:lnTo>
                    <a:lnTo>
                      <a:pt x="1342" y="1325"/>
                    </a:lnTo>
                    <a:lnTo>
                      <a:pt x="1349" y="1326"/>
                    </a:lnTo>
                    <a:lnTo>
                      <a:pt x="1354" y="1330"/>
                    </a:lnTo>
                    <a:lnTo>
                      <a:pt x="1360" y="1337"/>
                    </a:lnTo>
                    <a:lnTo>
                      <a:pt x="1463" y="1481"/>
                    </a:lnTo>
                    <a:lnTo>
                      <a:pt x="1463" y="1481"/>
                    </a:lnTo>
                    <a:close/>
                  </a:path>
                </a:pathLst>
              </a:custGeom>
              <a:solidFill>
                <a:srgbClr val="A87000"/>
              </a:solidFill>
              <a:ln>
                <a:noFill/>
              </a:ln>
              <a:effectLst>
                <a:innerShdw blurRad="25400" dist="12700" dir="16200000">
                  <a:prstClr val="black">
                    <a:alpha val="77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6" t="44628" r="53228" b="44628"/>
          <a:stretch/>
        </p:blipFill>
        <p:spPr>
          <a:xfrm rot="2935826" flipH="1" flipV="1">
            <a:off x="3349295" y="3862660"/>
            <a:ext cx="279219" cy="51836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4628" r="50024" b="44628"/>
          <a:stretch/>
        </p:blipFill>
        <p:spPr>
          <a:xfrm rot="20106290">
            <a:off x="1345397" y="3417163"/>
            <a:ext cx="279219" cy="51836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7" t="44628" r="46837" b="44628"/>
          <a:stretch/>
        </p:blipFill>
        <p:spPr>
          <a:xfrm>
            <a:off x="1248121" y="774903"/>
            <a:ext cx="279219" cy="5183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6" t="44628" r="43648" b="44628"/>
          <a:stretch/>
        </p:blipFill>
        <p:spPr>
          <a:xfrm>
            <a:off x="1238393" y="2535893"/>
            <a:ext cx="279219" cy="5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220143" y="225336"/>
            <a:ext cx="668274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1. </a:t>
              </a:r>
              <a:r>
                <a:rPr lang="ko-KR" altLang="en-US" sz="40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차로폭</a:t>
              </a:r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 문제   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A892AAF-EF1C-71BD-76AB-A0F71B9AB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79"/>
          <a:stretch/>
        </p:blipFill>
        <p:spPr>
          <a:xfrm>
            <a:off x="443738" y="1083960"/>
            <a:ext cx="5344660" cy="5018312"/>
          </a:xfrm>
          <a:prstGeom prst="rect">
            <a:avLst/>
          </a:prstGeom>
        </p:spPr>
      </p:pic>
      <p:sp>
        <p:nvSpPr>
          <p:cNvPr id="6" name="도넛 6">
            <a:extLst>
              <a:ext uri="{FF2B5EF4-FFF2-40B4-BE49-F238E27FC236}">
                <a16:creationId xmlns:a16="http://schemas.microsoft.com/office/drawing/2014/main" id="{4482703B-3262-0A6B-D58F-0307D22A308C}"/>
              </a:ext>
            </a:extLst>
          </p:cNvPr>
          <p:cNvSpPr/>
          <p:nvPr/>
        </p:nvSpPr>
        <p:spPr>
          <a:xfrm rot="1308132">
            <a:off x="974721" y="1804740"/>
            <a:ext cx="4436806" cy="2883933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C89D9-56D7-A20C-7FBA-99B849BD9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5" b="83384"/>
          <a:stretch/>
        </p:blipFill>
        <p:spPr>
          <a:xfrm>
            <a:off x="6238240" y="2256106"/>
            <a:ext cx="5683995" cy="19812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709C38E-4D6E-BD9A-3180-6369C66B3EFB}"/>
              </a:ext>
            </a:extLst>
          </p:cNvPr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3" name="Picture 1">
              <a:extLst>
                <a:ext uri="{FF2B5EF4-FFF2-40B4-BE49-F238E27FC236}">
                  <a16:creationId xmlns:a16="http://schemas.microsoft.com/office/drawing/2014/main" id="{1F7DBDFC-FF30-4BF4-1393-C09EC74B2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4" name="Picture 73">
              <a:extLst>
                <a:ext uri="{FF2B5EF4-FFF2-40B4-BE49-F238E27FC236}">
                  <a16:creationId xmlns:a16="http://schemas.microsoft.com/office/drawing/2014/main" id="{9E7ED0FF-3D61-22CB-C2A2-FC1AD19C5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DA2B28E7-1C18-4B1F-2E7A-A26AB54B0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1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46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AAA4305-E30F-A7B7-B12C-7550716CD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5" b="83384"/>
          <a:stretch/>
        </p:blipFill>
        <p:spPr>
          <a:xfrm>
            <a:off x="705881" y="4495515"/>
            <a:ext cx="5525028" cy="19257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65C49A-25DF-D36C-4AFD-49BF81F2C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5" b="83384"/>
          <a:stretch/>
        </p:blipFill>
        <p:spPr>
          <a:xfrm>
            <a:off x="652034" y="1157844"/>
            <a:ext cx="5525028" cy="1925791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차로폭</a:t>
              </a:r>
              <a:r>
                <a:rPr lang="ko-KR" altLang="en-US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 조정 및 분배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 rot="5400000">
            <a:off x="5935240" y="3279916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84007" y="417014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1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291959" y="4818335"/>
            <a:ext cx="3792939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차로 폭 재분배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129174" y="5404713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543509" y="5365591"/>
            <a:ext cx="3792939" cy="648512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넓은 쪽 차로 폭을 좁은 쪽 </a:t>
            </a:r>
            <a:r>
              <a:rPr lang="ko-KR" altLang="en-US" sz="18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차로에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배분하여 폭 맞춤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7340A-ED56-588D-111C-7BA4611A46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6913042" y="1157844"/>
            <a:ext cx="4473213" cy="1929227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E30D5F2D-9988-DEFD-9B05-7958E4698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629" y="1460582"/>
            <a:ext cx="3014645" cy="132562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차로 폭의 불균형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한 쪽 차선의 차로 폭이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다른 쪽에 비해 넓음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11" name="도넛 6">
            <a:extLst>
              <a:ext uri="{FF2B5EF4-FFF2-40B4-BE49-F238E27FC236}">
                <a16:creationId xmlns:a16="http://schemas.microsoft.com/office/drawing/2014/main" id="{2CF371EA-3E83-A7DF-E8B5-CF3D2683200F}"/>
              </a:ext>
            </a:extLst>
          </p:cNvPr>
          <p:cNvSpPr/>
          <p:nvPr/>
        </p:nvSpPr>
        <p:spPr>
          <a:xfrm rot="196407">
            <a:off x="2592416" y="2366331"/>
            <a:ext cx="543341" cy="475204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91024A-2977-BABA-552F-5A3564392659}"/>
              </a:ext>
            </a:extLst>
          </p:cNvPr>
          <p:cNvSpPr/>
          <p:nvPr/>
        </p:nvSpPr>
        <p:spPr>
          <a:xfrm>
            <a:off x="3113853" y="5813147"/>
            <a:ext cx="545547" cy="180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3.3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4D5CFA-6857-3860-F362-AAF11F5426EA}"/>
              </a:ext>
            </a:extLst>
          </p:cNvPr>
          <p:cNvSpPr/>
          <p:nvPr/>
        </p:nvSpPr>
        <p:spPr>
          <a:xfrm>
            <a:off x="3581213" y="5843627"/>
            <a:ext cx="545547" cy="180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3.3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5B95ED-0CC6-992B-9D70-D6BBF96CAD3C}"/>
              </a:ext>
            </a:extLst>
          </p:cNvPr>
          <p:cNvSpPr/>
          <p:nvPr/>
        </p:nvSpPr>
        <p:spPr>
          <a:xfrm>
            <a:off x="2595693" y="5833467"/>
            <a:ext cx="545547" cy="180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3.4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도넛 6">
            <a:extLst>
              <a:ext uri="{FF2B5EF4-FFF2-40B4-BE49-F238E27FC236}">
                <a16:creationId xmlns:a16="http://schemas.microsoft.com/office/drawing/2014/main" id="{16AF9F90-2A37-91EE-4D49-DC639FEACA23}"/>
              </a:ext>
            </a:extLst>
          </p:cNvPr>
          <p:cNvSpPr/>
          <p:nvPr/>
        </p:nvSpPr>
        <p:spPr>
          <a:xfrm>
            <a:off x="2293407" y="5686183"/>
            <a:ext cx="2076906" cy="475204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7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86058"/>
            <a:ext cx="5054600" cy="710067"/>
            <a:chOff x="3568700" y="186058"/>
            <a:chExt cx="5054600" cy="71006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71006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en-US" altLang="ko-KR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2.</a:t>
              </a:r>
              <a:r>
                <a:rPr lang="ko-KR" altLang="en-US" sz="40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진출입</a:t>
              </a:r>
              <a:r>
                <a:rPr lang="ko-KR" altLang="en-US" sz="40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 구간 문제</a:t>
              </a:r>
              <a:endParaRPr lang="en-US" altLang="ko-KR" sz="40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853565"/>
              <a:ext cx="4852881" cy="11430"/>
              <a:chOff x="5926470" y="6430886"/>
              <a:chExt cx="339061" cy="1143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926470" y="643088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926470" y="644231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7862CE5-3F77-CEEB-6DFD-E4C2D9E1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" b="20086"/>
          <a:stretch/>
        </p:blipFill>
        <p:spPr>
          <a:xfrm>
            <a:off x="2166620" y="1521073"/>
            <a:ext cx="7858760" cy="4700521"/>
          </a:xfrm>
          <a:prstGeom prst="rect">
            <a:avLst/>
          </a:prstGeom>
        </p:spPr>
      </p:pic>
      <p:sp>
        <p:nvSpPr>
          <p:cNvPr id="4" name="도넛 6">
            <a:extLst>
              <a:ext uri="{FF2B5EF4-FFF2-40B4-BE49-F238E27FC236}">
                <a16:creationId xmlns:a16="http://schemas.microsoft.com/office/drawing/2014/main" id="{1914EA02-C79C-3104-B667-0694695A004F}"/>
              </a:ext>
            </a:extLst>
          </p:cNvPr>
          <p:cNvSpPr/>
          <p:nvPr/>
        </p:nvSpPr>
        <p:spPr>
          <a:xfrm>
            <a:off x="2598956" y="3471559"/>
            <a:ext cx="3598644" cy="1688477"/>
          </a:xfrm>
          <a:prstGeom prst="donut">
            <a:avLst>
              <a:gd name="adj" fmla="val 612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7E5D1C-14F9-3196-A2D8-5F80034F51CC}"/>
              </a:ext>
            </a:extLst>
          </p:cNvPr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A281BF70-EE88-4261-7020-E2D5D4F0E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6" name="Picture 73">
              <a:extLst>
                <a:ext uri="{FF2B5EF4-FFF2-40B4-BE49-F238E27FC236}">
                  <a16:creationId xmlns:a16="http://schemas.microsoft.com/office/drawing/2014/main" id="{1D4B28F9-795F-88D1-7CA6-3BE5B0E19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21571684-0AFD-61F2-5D3A-DDD310F6A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2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45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6A6ACDD-AA57-F634-35F7-C5A2F6404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960" r="40204" b="45497"/>
          <a:stretch/>
        </p:blipFill>
        <p:spPr>
          <a:xfrm>
            <a:off x="6913041" y="1135257"/>
            <a:ext cx="4671442" cy="30746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29E290-EEA6-46E8-854C-D9E389722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960" r="40204" b="45497"/>
          <a:stretch/>
        </p:blipFill>
        <p:spPr>
          <a:xfrm>
            <a:off x="824885" y="1178630"/>
            <a:ext cx="4671442" cy="3074612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568700" y="167015"/>
            <a:ext cx="5054600" cy="586957"/>
            <a:chOff x="3568700" y="186058"/>
            <a:chExt cx="5054600" cy="586957"/>
          </a:xfrm>
        </p:grpSpPr>
        <p:sp>
          <p:nvSpPr>
            <p:cNvPr id="42" name="Rectangle 3"/>
            <p:cNvSpPr txBox="1">
              <a:spLocks noChangeArrowheads="1"/>
            </p:cNvSpPr>
            <p:nvPr/>
          </p:nvSpPr>
          <p:spPr bwMode="auto">
            <a:xfrm>
              <a:off x="3568700" y="186058"/>
              <a:ext cx="5054600" cy="586957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dist" latinLnBrk="0"/>
              <a:r>
                <a:rPr lang="ko-KR" altLang="en-US" sz="3200" dirty="0" err="1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진출입</a:t>
              </a:r>
              <a:r>
                <a:rPr lang="ko-KR" altLang="en-US" sz="3200" dirty="0">
                  <a:solidFill>
                    <a:srgbClr val="404C56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 구간의 개수 조절</a:t>
              </a:r>
              <a:endParaRPr lang="en-US" altLang="ko-KR" sz="3200" dirty="0">
                <a:solidFill>
                  <a:srgbClr val="404C56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669560" y="773015"/>
              <a:ext cx="4852881" cy="0"/>
              <a:chOff x="5926470" y="6350336"/>
              <a:chExt cx="339061" cy="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926470" y="6350336"/>
                <a:ext cx="339061" cy="0"/>
              </a:xfrm>
              <a:prstGeom prst="line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56604" r="60377" b="11194"/>
          <a:stretch/>
        </p:blipFill>
        <p:spPr>
          <a:xfrm>
            <a:off x="5739171" y="3395561"/>
            <a:ext cx="931026" cy="85768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0694" y="894052"/>
            <a:ext cx="2533392" cy="402291"/>
            <a:chOff x="1844459" y="4063038"/>
            <a:chExt cx="2533392" cy="402291"/>
          </a:xfrm>
        </p:grpSpPr>
        <p:sp>
          <p:nvSpPr>
            <p:cNvPr id="30" name="Rounded Rectangle 65"/>
            <p:cNvSpPr/>
            <p:nvPr/>
          </p:nvSpPr>
          <p:spPr>
            <a:xfrm>
              <a:off x="2197772" y="4078104"/>
              <a:ext cx="1826766" cy="34943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1844459" y="4063038"/>
              <a:ext cx="2533392" cy="40229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586875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BEFORE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95675" y="882689"/>
            <a:ext cx="1826766" cy="402291"/>
            <a:chOff x="8345694" y="4535862"/>
            <a:chExt cx="2490446" cy="565269"/>
          </a:xfrm>
        </p:grpSpPr>
        <p:sp>
          <p:nvSpPr>
            <p:cNvPr id="38" name="Rounded Rectangle 8"/>
            <p:cNvSpPr/>
            <p:nvPr/>
          </p:nvSpPr>
          <p:spPr>
            <a:xfrm>
              <a:off x="8345694" y="4582045"/>
              <a:ext cx="2490446" cy="467465"/>
            </a:xfrm>
            <a:prstGeom prst="roundRect">
              <a:avLst>
                <a:gd name="adj" fmla="val 50000"/>
              </a:avLst>
            </a:prstGeom>
            <a:solidFill>
              <a:srgbClr val="FFB10D"/>
            </a:solidFill>
            <a:ln w="12700">
              <a:gradFill flip="none" rotWithShape="1">
                <a:gsLst>
                  <a:gs pos="24000">
                    <a:srgbClr val="EBEBEB"/>
                  </a:gs>
                  <a:gs pos="0">
                    <a:schemeClr val="bg1"/>
                  </a:gs>
                  <a:gs pos="100000">
                    <a:srgbClr val="A77000"/>
                  </a:gs>
                </a:gsLst>
                <a:lin ang="5400000" scaled="1"/>
                <a:tileRect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/>
            </a:p>
          </p:txBody>
        </p:sp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8642032" y="4535862"/>
              <a:ext cx="1897771" cy="56526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en-US" altLang="ko-KR" sz="2000" dirty="0">
                  <a:solidFill>
                    <a:srgbClr val="A77000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AFTER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11195" r="54292" b="54717"/>
          <a:stretch/>
        </p:blipFill>
        <p:spPr>
          <a:xfrm>
            <a:off x="897147" y="4470155"/>
            <a:ext cx="4473213" cy="1929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49810" r="53090" b="15221"/>
          <a:stretch/>
        </p:blipFill>
        <p:spPr>
          <a:xfrm>
            <a:off x="6913042" y="4382211"/>
            <a:ext cx="4715366" cy="2043049"/>
          </a:xfrm>
          <a:prstGeom prst="rect">
            <a:avLst/>
          </a:prstGeom>
        </p:spPr>
      </p:pic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1497814" y="4780028"/>
            <a:ext cx="3014645" cy="71006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짧은 교차로 간격</a:t>
            </a:r>
            <a:r>
              <a:rPr lang="en-US" altLang="ko-KR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, 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횡단보도 존재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65659" y="74427"/>
            <a:ext cx="886764" cy="679545"/>
            <a:chOff x="310060" y="131487"/>
            <a:chExt cx="1301124" cy="1131239"/>
          </a:xfrm>
        </p:grpSpPr>
        <p:pic>
          <p:nvPicPr>
            <p:cNvPr id="50" name="Picture 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t="33148" r="48750" b="20370"/>
            <a:stretch/>
          </p:blipFill>
          <p:spPr>
            <a:xfrm>
              <a:off x="343101" y="131487"/>
              <a:ext cx="1268083" cy="1131239"/>
            </a:xfrm>
            <a:prstGeom prst="rect">
              <a:avLst/>
            </a:prstGeom>
          </p:spPr>
        </p:pic>
        <p:pic>
          <p:nvPicPr>
            <p:cNvPr id="51" name="Picture 7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6" t="44628" r="43648" b="44628"/>
            <a:stretch/>
          </p:blipFill>
          <p:spPr>
            <a:xfrm rot="8106918">
              <a:off x="552475" y="891450"/>
              <a:ext cx="124547" cy="231218"/>
            </a:xfrm>
            <a:prstGeom prst="rect">
              <a:avLst/>
            </a:prstGeom>
          </p:spPr>
        </p:pic>
        <p:sp>
          <p:nvSpPr>
            <p:cNvPr id="52" name="Rectangle 3"/>
            <p:cNvSpPr txBox="1">
              <a:spLocks noChangeArrowheads="1"/>
            </p:cNvSpPr>
            <p:nvPr/>
          </p:nvSpPr>
          <p:spPr bwMode="auto">
            <a:xfrm>
              <a:off x="310060" y="355201"/>
              <a:ext cx="1275811" cy="745480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>
                <a:lnSpc>
                  <a:spcPct val="80000"/>
                </a:lnSpc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innerShdw blurRad="50800" dist="38100" dir="16200000">
                      <a:prstClr val="black">
                        <a:alpha val="59000"/>
                      </a:prstClr>
                    </a:innerShdw>
                  </a:effectLst>
                  <a:latin typeface="Calibri" panose="020F0502020204030204" pitchFamily="34" charset="0"/>
                </a:rPr>
                <a:t>2</a:t>
              </a:r>
              <a:endParaRPr lang="en-US" altLang="ko-KR" sz="5400" dirty="0">
                <a:solidFill>
                  <a:schemeClr val="tx1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7271639" y="4933915"/>
            <a:ext cx="3792939" cy="40229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20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진출입</a:t>
            </a:r>
            <a:r>
              <a:rPr lang="ko-KR" altLang="en-US" sz="20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구간 개수 감소</a:t>
            </a:r>
            <a:endParaRPr lang="en-US" altLang="ko-KR" sz="20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t="18210" r="59143" b="60532"/>
          <a:stretch/>
        </p:blipFill>
        <p:spPr>
          <a:xfrm>
            <a:off x="7190134" y="5516473"/>
            <a:ext cx="567583" cy="230669"/>
          </a:xfrm>
          <a:prstGeom prst="rect">
            <a:avLst/>
          </a:prstGeom>
        </p:spPr>
      </p:pic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7342969" y="5446050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혼잡 감소 및 안전성 증대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1775CAF-1BF3-9248-22FD-A0907E21F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294" y="5606935"/>
            <a:ext cx="3792939" cy="371513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ko-KR" altLang="en-US" sz="1800" dirty="0" err="1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진출입</a:t>
            </a:r>
            <a:r>
              <a:rPr lang="ko-KR" altLang="en-US" sz="1800" dirty="0">
                <a:solidFill>
                  <a:srgbClr val="586875"/>
                </a:solidFill>
                <a:effectLst>
                  <a:innerShdw blurRad="50800" dist="38100" dir="16200000">
                    <a:prstClr val="black">
                      <a:alpha val="59000"/>
                    </a:prstClr>
                  </a:innerShdw>
                </a:effectLst>
                <a:latin typeface="Calibri" panose="020F0502020204030204" pitchFamily="34" charset="0"/>
              </a:rPr>
              <a:t> 구간이 많아 혼잡 유발</a:t>
            </a:r>
            <a:endParaRPr lang="en-US" altLang="ko-KR" sz="1800" dirty="0">
              <a:solidFill>
                <a:srgbClr val="586875"/>
              </a:solidFill>
              <a:effectLst>
                <a:innerShdw blurRad="50800" dist="38100" dir="16200000">
                  <a:prstClr val="black">
                    <a:alpha val="59000"/>
                  </a:prstClr>
                </a:innerShdw>
              </a:effectLst>
              <a:latin typeface="Calibri" panose="020F0502020204030204" pitchFamily="34" charset="0"/>
            </a:endParaRPr>
          </a:p>
        </p:txBody>
      </p:sp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5B6BF575-F155-24CC-9D48-311D81468ADB}"/>
              </a:ext>
            </a:extLst>
          </p:cNvPr>
          <p:cNvSpPr/>
          <p:nvPr/>
        </p:nvSpPr>
        <p:spPr>
          <a:xfrm>
            <a:off x="8623300" y="3167751"/>
            <a:ext cx="757195" cy="766828"/>
          </a:xfrm>
          <a:prstGeom prst="mathMultiply">
            <a:avLst>
              <a:gd name="adj1" fmla="val 81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4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3140</TotalTime>
  <Words>436</Words>
  <Application>Microsoft Office PowerPoint</Application>
  <PresentationFormat>와이드스크린</PresentationFormat>
  <Paragraphs>161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Tahoma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문 현아</cp:lastModifiedBy>
  <cp:revision>153</cp:revision>
  <dcterms:created xsi:type="dcterms:W3CDTF">2015-12-02T02:04:02Z</dcterms:created>
  <dcterms:modified xsi:type="dcterms:W3CDTF">2023-06-18T12:01:24Z</dcterms:modified>
</cp:coreProperties>
</file>